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8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</p:sldIdLst>
  <p:sldSz cx="18288000" cy="10287000"/>
  <p:notesSz cx="6858000" cy="9144000"/>
  <p:embeddedFontLs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Bold" panose="00000800000000000000" charset="0"/>
      <p:regular r:id="rId33"/>
    </p:embeddedFont>
    <p:embeddedFont>
      <p:font typeface="Poppins Semi-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4622" autoAdjust="0"/>
  </p:normalViewPr>
  <p:slideViewPr>
    <p:cSldViewPr>
      <p:cViewPr varScale="1">
        <p:scale>
          <a:sx n="40" d="100"/>
          <a:sy n="40" d="100"/>
        </p:scale>
        <p:origin x="812" y="-3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21AC2-F1E4-4B77-9DE8-32CF89868E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9D870-D243-4A5E-99BB-9B4CBF0D1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483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9D870-D243-4A5E-99BB-9B4CBF0D14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1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54575" y="8381268"/>
            <a:ext cx="3880634" cy="3334920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4214" y="0"/>
              <a:ext cx="804372" cy="698500"/>
            </a:xfrm>
            <a:custGeom>
              <a:avLst/>
              <a:gdLst/>
              <a:ahLst/>
              <a:cxnLst/>
              <a:rect l="l" t="t" r="r" b="b"/>
              <a:pathLst>
                <a:path w="804372" h="698500">
                  <a:moveTo>
                    <a:pt x="797550" y="368218"/>
                  </a:moveTo>
                  <a:lnTo>
                    <a:pt x="616422" y="679532"/>
                  </a:lnTo>
                  <a:cubicBezTo>
                    <a:pt x="609589" y="691275"/>
                    <a:pt x="597028" y="698500"/>
                    <a:pt x="583441" y="698500"/>
                  </a:cubicBezTo>
                  <a:lnTo>
                    <a:pt x="220931" y="698500"/>
                  </a:lnTo>
                  <a:cubicBezTo>
                    <a:pt x="207344" y="698500"/>
                    <a:pt x="194783" y="691275"/>
                    <a:pt x="187950" y="679532"/>
                  </a:cubicBezTo>
                  <a:lnTo>
                    <a:pt x="6822" y="368218"/>
                  </a:lnTo>
                  <a:cubicBezTo>
                    <a:pt x="0" y="356493"/>
                    <a:pt x="0" y="342007"/>
                    <a:pt x="6822" y="330282"/>
                  </a:cubicBezTo>
                  <a:lnTo>
                    <a:pt x="187950" y="18968"/>
                  </a:lnTo>
                  <a:cubicBezTo>
                    <a:pt x="194783" y="7225"/>
                    <a:pt x="207344" y="0"/>
                    <a:pt x="220931" y="0"/>
                  </a:cubicBezTo>
                  <a:lnTo>
                    <a:pt x="583441" y="0"/>
                  </a:lnTo>
                  <a:cubicBezTo>
                    <a:pt x="597028" y="0"/>
                    <a:pt x="609589" y="7225"/>
                    <a:pt x="616422" y="18968"/>
                  </a:cubicBezTo>
                  <a:lnTo>
                    <a:pt x="797550" y="330282"/>
                  </a:lnTo>
                  <a:cubicBezTo>
                    <a:pt x="804372" y="342007"/>
                    <a:pt x="804372" y="356493"/>
                    <a:pt x="797550" y="368218"/>
                  </a:cubicBezTo>
                  <a:close/>
                </a:path>
              </a:pathLst>
            </a:custGeom>
            <a:solidFill>
              <a:srgbClr val="00AD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19050"/>
              <a:ext cx="5842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-5400000">
            <a:off x="-1672563" y="6817397"/>
            <a:ext cx="4576012" cy="0"/>
          </a:xfrm>
          <a:prstGeom prst="line">
            <a:avLst/>
          </a:prstGeom>
          <a:ln w="95250" cap="rnd">
            <a:solidFill>
              <a:srgbClr val="00ADE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-5400000">
            <a:off x="-1672563" y="3374353"/>
            <a:ext cx="4576012" cy="0"/>
          </a:xfrm>
          <a:prstGeom prst="line">
            <a:avLst/>
          </a:prstGeom>
          <a:ln w="95250" cap="rnd">
            <a:solidFill>
              <a:srgbClr val="000B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3266184" y="412629"/>
            <a:ext cx="5944395" cy="2533943"/>
            <a:chOff x="0" y="0"/>
            <a:chExt cx="1638616" cy="698500"/>
          </a:xfrm>
        </p:grpSpPr>
        <p:sp>
          <p:nvSpPr>
            <p:cNvPr id="8" name="Freeform 8"/>
            <p:cNvSpPr/>
            <p:nvPr/>
          </p:nvSpPr>
          <p:spPr>
            <a:xfrm>
              <a:off x="2751" y="0"/>
              <a:ext cx="1633114" cy="698500"/>
            </a:xfrm>
            <a:custGeom>
              <a:avLst/>
              <a:gdLst/>
              <a:ahLst/>
              <a:cxnLst/>
              <a:rect l="l" t="t" r="r" b="b"/>
              <a:pathLst>
                <a:path w="1633114" h="698500">
                  <a:moveTo>
                    <a:pt x="1628660" y="361633"/>
                  </a:moveTo>
                  <a:lnTo>
                    <a:pt x="1439870" y="686117"/>
                  </a:lnTo>
                  <a:cubicBezTo>
                    <a:pt x="1435409" y="693784"/>
                    <a:pt x="1427208" y="698500"/>
                    <a:pt x="1418339" y="698500"/>
                  </a:cubicBezTo>
                  <a:lnTo>
                    <a:pt x="214775" y="698500"/>
                  </a:lnTo>
                  <a:cubicBezTo>
                    <a:pt x="205906" y="698500"/>
                    <a:pt x="197705" y="693784"/>
                    <a:pt x="193244" y="686117"/>
                  </a:cubicBezTo>
                  <a:lnTo>
                    <a:pt x="4454" y="361633"/>
                  </a:lnTo>
                  <a:cubicBezTo>
                    <a:pt x="0" y="353978"/>
                    <a:pt x="0" y="344522"/>
                    <a:pt x="4454" y="336867"/>
                  </a:cubicBezTo>
                  <a:lnTo>
                    <a:pt x="193244" y="12383"/>
                  </a:lnTo>
                  <a:cubicBezTo>
                    <a:pt x="197705" y="4716"/>
                    <a:pt x="205906" y="0"/>
                    <a:pt x="214775" y="0"/>
                  </a:cubicBezTo>
                  <a:lnTo>
                    <a:pt x="1418339" y="0"/>
                  </a:lnTo>
                  <a:cubicBezTo>
                    <a:pt x="1427208" y="0"/>
                    <a:pt x="1435409" y="4716"/>
                    <a:pt x="1439870" y="12383"/>
                  </a:cubicBezTo>
                  <a:lnTo>
                    <a:pt x="1628660" y="336867"/>
                  </a:lnTo>
                  <a:cubicBezTo>
                    <a:pt x="1633114" y="344522"/>
                    <a:pt x="1633114" y="353978"/>
                    <a:pt x="1628660" y="361633"/>
                  </a:cubicBezTo>
                  <a:close/>
                </a:path>
              </a:pathLst>
            </a:custGeom>
            <a:solidFill>
              <a:srgbClr val="00AD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19050"/>
              <a:ext cx="1410016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50791" y="1004710"/>
            <a:ext cx="10689850" cy="9186590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530" y="0"/>
              <a:ext cx="809740" cy="698500"/>
            </a:xfrm>
            <a:custGeom>
              <a:avLst/>
              <a:gdLst/>
              <a:ahLst/>
              <a:cxnLst/>
              <a:rect l="l" t="t" r="r" b="b"/>
              <a:pathLst>
                <a:path w="809740" h="698500">
                  <a:moveTo>
                    <a:pt x="807264" y="356136"/>
                  </a:moveTo>
                  <a:lnTo>
                    <a:pt x="612076" y="691614"/>
                  </a:lnTo>
                  <a:cubicBezTo>
                    <a:pt x="609596" y="695877"/>
                    <a:pt x="605036" y="698500"/>
                    <a:pt x="600103" y="698500"/>
                  </a:cubicBezTo>
                  <a:lnTo>
                    <a:pt x="209637" y="698500"/>
                  </a:lnTo>
                  <a:cubicBezTo>
                    <a:pt x="204704" y="698500"/>
                    <a:pt x="200144" y="695877"/>
                    <a:pt x="197664" y="691614"/>
                  </a:cubicBezTo>
                  <a:lnTo>
                    <a:pt x="2476" y="356136"/>
                  </a:lnTo>
                  <a:cubicBezTo>
                    <a:pt x="0" y="351879"/>
                    <a:pt x="0" y="346621"/>
                    <a:pt x="2476" y="342364"/>
                  </a:cubicBezTo>
                  <a:lnTo>
                    <a:pt x="197664" y="6886"/>
                  </a:lnTo>
                  <a:cubicBezTo>
                    <a:pt x="200144" y="2623"/>
                    <a:pt x="204704" y="0"/>
                    <a:pt x="209637" y="0"/>
                  </a:cubicBezTo>
                  <a:lnTo>
                    <a:pt x="600103" y="0"/>
                  </a:lnTo>
                  <a:cubicBezTo>
                    <a:pt x="605036" y="0"/>
                    <a:pt x="609596" y="2623"/>
                    <a:pt x="612076" y="6886"/>
                  </a:cubicBezTo>
                  <a:lnTo>
                    <a:pt x="807264" y="342364"/>
                  </a:lnTo>
                  <a:cubicBezTo>
                    <a:pt x="809740" y="346621"/>
                    <a:pt x="809740" y="351879"/>
                    <a:pt x="807264" y="356136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19050"/>
              <a:ext cx="5842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235971" y="1004710"/>
            <a:ext cx="10857146" cy="9401799"/>
            <a:chOff x="0" y="0"/>
            <a:chExt cx="4282440" cy="3708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6127" r="-261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1289409" y="-1470127"/>
            <a:ext cx="9833383" cy="2940255"/>
            <a:chOff x="0" y="0"/>
            <a:chExt cx="2336062" cy="698500"/>
          </a:xfrm>
        </p:grpSpPr>
        <p:sp>
          <p:nvSpPr>
            <p:cNvPr id="16" name="Freeform 16"/>
            <p:cNvSpPr/>
            <p:nvPr/>
          </p:nvSpPr>
          <p:spPr>
            <a:xfrm>
              <a:off x="1663" y="0"/>
              <a:ext cx="2332736" cy="698500"/>
            </a:xfrm>
            <a:custGeom>
              <a:avLst/>
              <a:gdLst/>
              <a:ahLst/>
              <a:cxnLst/>
              <a:rect l="l" t="t" r="r" b="b"/>
              <a:pathLst>
                <a:path w="2332736" h="698500">
                  <a:moveTo>
                    <a:pt x="2330044" y="356736"/>
                  </a:moveTo>
                  <a:lnTo>
                    <a:pt x="2135555" y="691014"/>
                  </a:lnTo>
                  <a:cubicBezTo>
                    <a:pt x="2132858" y="695649"/>
                    <a:pt x="2127901" y="698500"/>
                    <a:pt x="2122539" y="698500"/>
                  </a:cubicBezTo>
                  <a:lnTo>
                    <a:pt x="210197" y="698500"/>
                  </a:lnTo>
                  <a:cubicBezTo>
                    <a:pt x="204836" y="698500"/>
                    <a:pt x="199878" y="695649"/>
                    <a:pt x="197182" y="691014"/>
                  </a:cubicBezTo>
                  <a:lnTo>
                    <a:pt x="2692" y="356736"/>
                  </a:lnTo>
                  <a:cubicBezTo>
                    <a:pt x="0" y="352108"/>
                    <a:pt x="0" y="346392"/>
                    <a:pt x="2692" y="341764"/>
                  </a:cubicBezTo>
                  <a:lnTo>
                    <a:pt x="197182" y="7486"/>
                  </a:lnTo>
                  <a:cubicBezTo>
                    <a:pt x="199878" y="2851"/>
                    <a:pt x="204836" y="0"/>
                    <a:pt x="210197" y="0"/>
                  </a:cubicBezTo>
                  <a:lnTo>
                    <a:pt x="2122539" y="0"/>
                  </a:lnTo>
                  <a:cubicBezTo>
                    <a:pt x="2127901" y="0"/>
                    <a:pt x="2132858" y="2851"/>
                    <a:pt x="2135555" y="7486"/>
                  </a:cubicBezTo>
                  <a:lnTo>
                    <a:pt x="2330044" y="341764"/>
                  </a:lnTo>
                  <a:cubicBezTo>
                    <a:pt x="2332736" y="346392"/>
                    <a:pt x="2332736" y="352108"/>
                    <a:pt x="2330044" y="356736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4300" y="19050"/>
              <a:ext cx="2107462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4160986"/>
            <a:ext cx="8425875" cy="2513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26"/>
              </a:lnSpc>
            </a:pPr>
            <a:r>
              <a:rPr lang="en-US" sz="9326">
                <a:solidFill>
                  <a:srgbClr val="000B5D"/>
                </a:solidFill>
                <a:latin typeface="Poppins Semi-Bold"/>
              </a:rPr>
              <a:t>LOAN PREDICTION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3110237"/>
            <a:ext cx="7973476" cy="930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67"/>
              </a:lnSpc>
            </a:pPr>
            <a:r>
              <a:rPr lang="en-US" sz="5191">
                <a:solidFill>
                  <a:srgbClr val="000B5D"/>
                </a:solidFill>
                <a:latin typeface="Poppins"/>
              </a:rPr>
              <a:t>MACHINE LEARNING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1289409" y="8936382"/>
            <a:ext cx="13409136" cy="2940255"/>
            <a:chOff x="0" y="0"/>
            <a:chExt cx="3185534" cy="698500"/>
          </a:xfrm>
        </p:grpSpPr>
        <p:sp>
          <p:nvSpPr>
            <p:cNvPr id="21" name="Freeform 21"/>
            <p:cNvSpPr/>
            <p:nvPr/>
          </p:nvSpPr>
          <p:spPr>
            <a:xfrm>
              <a:off x="1220" y="0"/>
              <a:ext cx="3183095" cy="698500"/>
            </a:xfrm>
            <a:custGeom>
              <a:avLst/>
              <a:gdLst/>
              <a:ahLst/>
              <a:cxnLst/>
              <a:rect l="l" t="t" r="r" b="b"/>
              <a:pathLst>
                <a:path w="3183095" h="698500">
                  <a:moveTo>
                    <a:pt x="3181120" y="354739"/>
                  </a:moveTo>
                  <a:lnTo>
                    <a:pt x="2984308" y="693011"/>
                  </a:lnTo>
                  <a:cubicBezTo>
                    <a:pt x="2982330" y="696409"/>
                    <a:pt x="2978695" y="698500"/>
                    <a:pt x="2974763" y="698500"/>
                  </a:cubicBezTo>
                  <a:lnTo>
                    <a:pt x="208331" y="698500"/>
                  </a:lnTo>
                  <a:cubicBezTo>
                    <a:pt x="204399" y="698500"/>
                    <a:pt x="200764" y="696409"/>
                    <a:pt x="198786" y="693011"/>
                  </a:cubicBezTo>
                  <a:lnTo>
                    <a:pt x="1974" y="354739"/>
                  </a:lnTo>
                  <a:cubicBezTo>
                    <a:pt x="0" y="351346"/>
                    <a:pt x="0" y="347154"/>
                    <a:pt x="1974" y="343761"/>
                  </a:cubicBezTo>
                  <a:lnTo>
                    <a:pt x="198786" y="5489"/>
                  </a:lnTo>
                  <a:cubicBezTo>
                    <a:pt x="200764" y="2091"/>
                    <a:pt x="204399" y="0"/>
                    <a:pt x="208331" y="0"/>
                  </a:cubicBezTo>
                  <a:lnTo>
                    <a:pt x="2974763" y="0"/>
                  </a:lnTo>
                  <a:cubicBezTo>
                    <a:pt x="2978695" y="0"/>
                    <a:pt x="2982330" y="2091"/>
                    <a:pt x="2984308" y="5489"/>
                  </a:cubicBezTo>
                  <a:lnTo>
                    <a:pt x="3181120" y="343761"/>
                  </a:lnTo>
                  <a:cubicBezTo>
                    <a:pt x="3183095" y="347154"/>
                    <a:pt x="3183095" y="351346"/>
                    <a:pt x="3181120" y="354739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4300" y="19050"/>
              <a:ext cx="2956934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36187" y="1321071"/>
            <a:ext cx="12152200" cy="10523257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-478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041619" y="9258300"/>
            <a:ext cx="2049570" cy="2602202"/>
            <a:chOff x="0" y="0"/>
            <a:chExt cx="698500" cy="886839"/>
          </a:xfrm>
        </p:grpSpPr>
        <p:sp>
          <p:nvSpPr>
            <p:cNvPr id="5" name="Freeform 5"/>
            <p:cNvSpPr/>
            <p:nvPr/>
          </p:nvSpPr>
          <p:spPr>
            <a:xfrm>
              <a:off x="0" y="6857"/>
              <a:ext cx="698500" cy="873125"/>
            </a:xfrm>
            <a:custGeom>
              <a:avLst/>
              <a:gdLst/>
              <a:ahLst/>
              <a:cxnLst/>
              <a:rect l="l" t="t" r="r" b="b"/>
              <a:pathLst>
                <a:path w="698500" h="873125">
                  <a:moveTo>
                    <a:pt x="380114" y="11100"/>
                  </a:moveTo>
                  <a:lnTo>
                    <a:pt x="667636" y="178386"/>
                  </a:lnTo>
                  <a:cubicBezTo>
                    <a:pt x="686745" y="189504"/>
                    <a:pt x="698500" y="209943"/>
                    <a:pt x="698500" y="232051"/>
                  </a:cubicBezTo>
                  <a:lnTo>
                    <a:pt x="698500" y="641074"/>
                  </a:lnTo>
                  <a:cubicBezTo>
                    <a:pt x="698500" y="663181"/>
                    <a:pt x="686745" y="683621"/>
                    <a:pt x="667636" y="694739"/>
                  </a:cubicBezTo>
                  <a:lnTo>
                    <a:pt x="380114" y="862024"/>
                  </a:lnTo>
                  <a:cubicBezTo>
                    <a:pt x="361035" y="873125"/>
                    <a:pt x="337465" y="873125"/>
                    <a:pt x="318386" y="862024"/>
                  </a:cubicBezTo>
                  <a:lnTo>
                    <a:pt x="30864" y="694739"/>
                  </a:lnTo>
                  <a:cubicBezTo>
                    <a:pt x="11755" y="683621"/>
                    <a:pt x="0" y="663181"/>
                    <a:pt x="0" y="641074"/>
                  </a:cubicBezTo>
                  <a:lnTo>
                    <a:pt x="0" y="232051"/>
                  </a:lnTo>
                  <a:cubicBezTo>
                    <a:pt x="0" y="209943"/>
                    <a:pt x="11755" y="189504"/>
                    <a:pt x="30864" y="178386"/>
                  </a:cubicBezTo>
                  <a:lnTo>
                    <a:pt x="318386" y="11100"/>
                  </a:lnTo>
                  <a:cubicBezTo>
                    <a:pt x="337465" y="0"/>
                    <a:pt x="361035" y="0"/>
                    <a:pt x="380114" y="11100"/>
                  </a:cubicBezTo>
                  <a:close/>
                </a:path>
              </a:pathLst>
            </a:custGeom>
            <a:solidFill>
              <a:srgbClr val="00ADEF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8750"/>
              <a:ext cx="698500" cy="588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16487382" y="-1143916"/>
            <a:ext cx="1028700" cy="4345233"/>
            <a:chOff x="0" y="0"/>
            <a:chExt cx="698500" cy="2950467"/>
          </a:xfrm>
        </p:grpSpPr>
        <p:sp>
          <p:nvSpPr>
            <p:cNvPr id="8" name="Freeform 8"/>
            <p:cNvSpPr/>
            <p:nvPr/>
          </p:nvSpPr>
          <p:spPr>
            <a:xfrm>
              <a:off x="0" y="13661"/>
              <a:ext cx="698500" cy="2923144"/>
            </a:xfrm>
            <a:custGeom>
              <a:avLst/>
              <a:gdLst/>
              <a:ahLst/>
              <a:cxnLst/>
              <a:rect l="l" t="t" r="r" b="b"/>
              <a:pathLst>
                <a:path w="698500" h="2923144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2662462"/>
                  </a:lnTo>
                  <a:cubicBezTo>
                    <a:pt x="698500" y="2706509"/>
                    <a:pt x="675079" y="2747233"/>
                    <a:pt x="637007" y="2769383"/>
                  </a:cubicBezTo>
                  <a:lnTo>
                    <a:pt x="410743" y="2901028"/>
                  </a:lnTo>
                  <a:cubicBezTo>
                    <a:pt x="372730" y="2923144"/>
                    <a:pt x="325770" y="2923144"/>
                    <a:pt x="287757" y="2901028"/>
                  </a:cubicBezTo>
                  <a:lnTo>
                    <a:pt x="61493" y="2769383"/>
                  </a:lnTo>
                  <a:cubicBezTo>
                    <a:pt x="23421" y="2747233"/>
                    <a:pt x="0" y="2706509"/>
                    <a:pt x="0" y="2662462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ADEF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8750"/>
              <a:ext cx="698500" cy="265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5999637" y="-1117311"/>
            <a:ext cx="1028700" cy="5320722"/>
            <a:chOff x="0" y="0"/>
            <a:chExt cx="698500" cy="3612836"/>
          </a:xfrm>
        </p:grpSpPr>
        <p:sp>
          <p:nvSpPr>
            <p:cNvPr id="11" name="Freeform 11"/>
            <p:cNvSpPr/>
            <p:nvPr/>
          </p:nvSpPr>
          <p:spPr>
            <a:xfrm>
              <a:off x="0" y="13661"/>
              <a:ext cx="698500" cy="3585513"/>
            </a:xfrm>
            <a:custGeom>
              <a:avLst/>
              <a:gdLst/>
              <a:ahLst/>
              <a:cxnLst/>
              <a:rect l="l" t="t" r="r" b="b"/>
              <a:pathLst>
                <a:path w="698500" h="3585513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3324831"/>
                  </a:lnTo>
                  <a:cubicBezTo>
                    <a:pt x="698500" y="3368877"/>
                    <a:pt x="675079" y="3409602"/>
                    <a:pt x="637007" y="3431752"/>
                  </a:cubicBezTo>
                  <a:lnTo>
                    <a:pt x="410743" y="3563397"/>
                  </a:lnTo>
                  <a:cubicBezTo>
                    <a:pt x="372730" y="3585513"/>
                    <a:pt x="325770" y="3585513"/>
                    <a:pt x="287757" y="3563397"/>
                  </a:cubicBezTo>
                  <a:lnTo>
                    <a:pt x="61493" y="3431752"/>
                  </a:lnTo>
                  <a:cubicBezTo>
                    <a:pt x="23421" y="3409602"/>
                    <a:pt x="0" y="3368877"/>
                    <a:pt x="0" y="3324831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0B5D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8750"/>
              <a:ext cx="698500" cy="331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16723" y="8311194"/>
            <a:ext cx="2348933" cy="3614160"/>
            <a:chOff x="0" y="0"/>
            <a:chExt cx="698500" cy="1074739"/>
          </a:xfrm>
        </p:grpSpPr>
        <p:sp>
          <p:nvSpPr>
            <p:cNvPr id="14" name="Freeform 14"/>
            <p:cNvSpPr/>
            <p:nvPr/>
          </p:nvSpPr>
          <p:spPr>
            <a:xfrm>
              <a:off x="0" y="5983"/>
              <a:ext cx="698500" cy="1062774"/>
            </a:xfrm>
            <a:custGeom>
              <a:avLst/>
              <a:gdLst/>
              <a:ahLst/>
              <a:cxnLst/>
              <a:rect l="l" t="t" r="r" b="b"/>
              <a:pathLst>
                <a:path w="698500" h="1062774">
                  <a:moveTo>
                    <a:pt x="376180" y="9686"/>
                  </a:moveTo>
                  <a:lnTo>
                    <a:pt x="671570" y="181548"/>
                  </a:lnTo>
                  <a:cubicBezTo>
                    <a:pt x="688243" y="191249"/>
                    <a:pt x="698500" y="209084"/>
                    <a:pt x="698500" y="228374"/>
                  </a:cubicBezTo>
                  <a:lnTo>
                    <a:pt x="698500" y="834400"/>
                  </a:lnTo>
                  <a:cubicBezTo>
                    <a:pt x="698500" y="853689"/>
                    <a:pt x="688243" y="871524"/>
                    <a:pt x="671570" y="881225"/>
                  </a:cubicBezTo>
                  <a:lnTo>
                    <a:pt x="376180" y="1053088"/>
                  </a:lnTo>
                  <a:cubicBezTo>
                    <a:pt x="359533" y="1062774"/>
                    <a:pt x="338967" y="1062774"/>
                    <a:pt x="322320" y="1053088"/>
                  </a:cubicBezTo>
                  <a:lnTo>
                    <a:pt x="26930" y="881225"/>
                  </a:lnTo>
                  <a:cubicBezTo>
                    <a:pt x="10257" y="871524"/>
                    <a:pt x="0" y="853689"/>
                    <a:pt x="0" y="834400"/>
                  </a:cubicBezTo>
                  <a:lnTo>
                    <a:pt x="0" y="228374"/>
                  </a:lnTo>
                  <a:cubicBezTo>
                    <a:pt x="0" y="209084"/>
                    <a:pt x="10257" y="191249"/>
                    <a:pt x="26930" y="181548"/>
                  </a:cubicBezTo>
                  <a:lnTo>
                    <a:pt x="322320" y="9686"/>
                  </a:lnTo>
                  <a:cubicBezTo>
                    <a:pt x="338967" y="0"/>
                    <a:pt x="359533" y="0"/>
                    <a:pt x="376180" y="9686"/>
                  </a:cubicBezTo>
                  <a:close/>
                </a:path>
              </a:pathLst>
            </a:custGeom>
            <a:solidFill>
              <a:srgbClr val="000B5D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8750"/>
              <a:ext cx="698500" cy="776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8544365" y="682271"/>
            <a:ext cx="1199271" cy="5144061"/>
            <a:chOff x="0" y="0"/>
            <a:chExt cx="776893" cy="3332346"/>
          </a:xfrm>
        </p:grpSpPr>
        <p:sp>
          <p:nvSpPr>
            <p:cNvPr id="17" name="Freeform 17"/>
            <p:cNvSpPr/>
            <p:nvPr/>
          </p:nvSpPr>
          <p:spPr>
            <a:xfrm>
              <a:off x="0" y="10568"/>
              <a:ext cx="776893" cy="3311211"/>
            </a:xfrm>
            <a:custGeom>
              <a:avLst/>
              <a:gdLst/>
              <a:ahLst/>
              <a:cxnLst/>
              <a:rect l="l" t="t" r="r" b="b"/>
              <a:pathLst>
                <a:path w="776893" h="3311211">
                  <a:moveTo>
                    <a:pt x="442520" y="17718"/>
                  </a:moveTo>
                  <a:lnTo>
                    <a:pt x="722820" y="164346"/>
                  </a:lnTo>
                  <a:cubicBezTo>
                    <a:pt x="756060" y="181734"/>
                    <a:pt x="776893" y="216144"/>
                    <a:pt x="776893" y="253657"/>
                  </a:cubicBezTo>
                  <a:lnTo>
                    <a:pt x="776893" y="3057553"/>
                  </a:lnTo>
                  <a:cubicBezTo>
                    <a:pt x="776893" y="3095066"/>
                    <a:pt x="756060" y="3129476"/>
                    <a:pt x="722820" y="3146864"/>
                  </a:cubicBezTo>
                  <a:lnTo>
                    <a:pt x="442520" y="3293492"/>
                  </a:lnTo>
                  <a:cubicBezTo>
                    <a:pt x="408648" y="3311210"/>
                    <a:pt x="368245" y="3311210"/>
                    <a:pt x="334373" y="3293492"/>
                  </a:cubicBezTo>
                  <a:lnTo>
                    <a:pt x="54073" y="3146864"/>
                  </a:lnTo>
                  <a:cubicBezTo>
                    <a:pt x="20833" y="3129476"/>
                    <a:pt x="0" y="3095066"/>
                    <a:pt x="0" y="3057553"/>
                  </a:cubicBezTo>
                  <a:lnTo>
                    <a:pt x="0" y="253657"/>
                  </a:lnTo>
                  <a:cubicBezTo>
                    <a:pt x="0" y="216144"/>
                    <a:pt x="20833" y="181734"/>
                    <a:pt x="54073" y="164346"/>
                  </a:cubicBezTo>
                  <a:lnTo>
                    <a:pt x="334373" y="17718"/>
                  </a:lnTo>
                  <a:cubicBezTo>
                    <a:pt x="368245" y="0"/>
                    <a:pt x="408648" y="0"/>
                    <a:pt x="442520" y="17718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58750"/>
              <a:ext cx="776893" cy="3033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551340" y="2816619"/>
            <a:ext cx="3640770" cy="75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1"/>
              </a:lnSpc>
            </a:pPr>
            <a:r>
              <a:rPr lang="en-US" sz="4158">
                <a:solidFill>
                  <a:srgbClr val="FFFFFF"/>
                </a:solidFill>
                <a:latin typeface="Poppins Bold"/>
              </a:rPr>
              <a:t>ALGORITHM</a:t>
            </a:r>
          </a:p>
        </p:txBody>
      </p:sp>
      <p:grpSp>
        <p:nvGrpSpPr>
          <p:cNvPr id="20" name="Group 20"/>
          <p:cNvGrpSpPr/>
          <p:nvPr/>
        </p:nvGrpSpPr>
        <p:grpSpPr>
          <a:xfrm rot="5400000">
            <a:off x="2511688" y="-135607"/>
            <a:ext cx="1819631" cy="4732987"/>
            <a:chOff x="0" y="0"/>
            <a:chExt cx="1258764" cy="327413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58764" cy="3274132"/>
            </a:xfrm>
            <a:custGeom>
              <a:avLst/>
              <a:gdLst/>
              <a:ahLst/>
              <a:cxnLst/>
              <a:rect l="l" t="t" r="r" b="b"/>
              <a:pathLst>
                <a:path w="1258764" h="3274132">
                  <a:moveTo>
                    <a:pt x="68125" y="0"/>
                  </a:moveTo>
                  <a:lnTo>
                    <a:pt x="1190639" y="0"/>
                  </a:lnTo>
                  <a:cubicBezTo>
                    <a:pt x="1228263" y="0"/>
                    <a:pt x="1258764" y="30501"/>
                    <a:pt x="1258764" y="68125"/>
                  </a:cubicBezTo>
                  <a:lnTo>
                    <a:pt x="1258764" y="3206007"/>
                  </a:lnTo>
                  <a:cubicBezTo>
                    <a:pt x="1258764" y="3224075"/>
                    <a:pt x="1251586" y="3241402"/>
                    <a:pt x="1238810" y="3254178"/>
                  </a:cubicBezTo>
                  <a:cubicBezTo>
                    <a:pt x="1226035" y="3266954"/>
                    <a:pt x="1208707" y="3274132"/>
                    <a:pt x="1190639" y="3274132"/>
                  </a:cubicBezTo>
                  <a:lnTo>
                    <a:pt x="68125" y="3274132"/>
                  </a:lnTo>
                  <a:cubicBezTo>
                    <a:pt x="50057" y="3274132"/>
                    <a:pt x="32729" y="3266954"/>
                    <a:pt x="19953" y="3254178"/>
                  </a:cubicBezTo>
                  <a:cubicBezTo>
                    <a:pt x="7177" y="3241402"/>
                    <a:pt x="0" y="3224075"/>
                    <a:pt x="0" y="3206007"/>
                  </a:cubicBezTo>
                  <a:lnTo>
                    <a:pt x="0" y="68125"/>
                  </a:lnTo>
                  <a:cubicBezTo>
                    <a:pt x="0" y="50057"/>
                    <a:pt x="7177" y="32729"/>
                    <a:pt x="19953" y="19953"/>
                  </a:cubicBezTo>
                  <a:cubicBezTo>
                    <a:pt x="32729" y="7177"/>
                    <a:pt x="50057" y="0"/>
                    <a:pt x="68125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9050"/>
              <a:ext cx="1258764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5400000">
            <a:off x="2984569" y="-148762"/>
            <a:ext cx="847559" cy="4759297"/>
            <a:chOff x="0" y="0"/>
            <a:chExt cx="586315" cy="32923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86315" cy="3292332"/>
            </a:xfrm>
            <a:custGeom>
              <a:avLst/>
              <a:gdLst/>
              <a:ahLst/>
              <a:cxnLst/>
              <a:rect l="l" t="t" r="r" b="b"/>
              <a:pathLst>
                <a:path w="586315" h="3292332">
                  <a:moveTo>
                    <a:pt x="146258" y="0"/>
                  </a:moveTo>
                  <a:lnTo>
                    <a:pt x="440057" y="0"/>
                  </a:lnTo>
                  <a:cubicBezTo>
                    <a:pt x="478847" y="0"/>
                    <a:pt x="516048" y="15409"/>
                    <a:pt x="543477" y="42838"/>
                  </a:cubicBezTo>
                  <a:cubicBezTo>
                    <a:pt x="570905" y="70267"/>
                    <a:pt x="586315" y="107468"/>
                    <a:pt x="586315" y="146258"/>
                  </a:cubicBezTo>
                  <a:lnTo>
                    <a:pt x="586315" y="3146074"/>
                  </a:lnTo>
                  <a:cubicBezTo>
                    <a:pt x="586315" y="3184864"/>
                    <a:pt x="570905" y="3222065"/>
                    <a:pt x="543477" y="3249494"/>
                  </a:cubicBezTo>
                  <a:cubicBezTo>
                    <a:pt x="516048" y="3276923"/>
                    <a:pt x="478847" y="3292332"/>
                    <a:pt x="440057" y="3292332"/>
                  </a:cubicBezTo>
                  <a:lnTo>
                    <a:pt x="146258" y="3292332"/>
                  </a:lnTo>
                  <a:cubicBezTo>
                    <a:pt x="107468" y="3292332"/>
                    <a:pt x="70267" y="3276923"/>
                    <a:pt x="42838" y="3249494"/>
                  </a:cubicBezTo>
                  <a:cubicBezTo>
                    <a:pt x="15409" y="3222065"/>
                    <a:pt x="0" y="3184864"/>
                    <a:pt x="0" y="3146074"/>
                  </a:cubicBezTo>
                  <a:lnTo>
                    <a:pt x="0" y="146258"/>
                  </a:lnTo>
                  <a:cubicBezTo>
                    <a:pt x="0" y="107468"/>
                    <a:pt x="15409" y="70267"/>
                    <a:pt x="42838" y="42838"/>
                  </a:cubicBezTo>
                  <a:cubicBezTo>
                    <a:pt x="70267" y="15409"/>
                    <a:pt x="107468" y="0"/>
                    <a:pt x="14625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9050"/>
              <a:ext cx="586315" cy="32732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55010" y="1753544"/>
            <a:ext cx="4732987" cy="88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3"/>
              </a:lnSpc>
            </a:pPr>
            <a:r>
              <a:rPr lang="en-US" sz="2502">
                <a:solidFill>
                  <a:srgbClr val="000B5D"/>
                </a:solidFill>
                <a:latin typeface="Poppins Bold"/>
              </a:rPr>
              <a:t>LOGISTIC</a:t>
            </a:r>
          </a:p>
          <a:p>
            <a:pPr algn="ctr">
              <a:lnSpc>
                <a:spcPts val="3503"/>
              </a:lnSpc>
            </a:pPr>
            <a:r>
              <a:rPr lang="en-US" sz="2502">
                <a:solidFill>
                  <a:srgbClr val="000B5D"/>
                </a:solidFill>
                <a:latin typeface="Poppins Bold"/>
              </a:rPr>
              <a:t>REGRESSION</a:t>
            </a:r>
          </a:p>
        </p:txBody>
      </p:sp>
      <p:grpSp>
        <p:nvGrpSpPr>
          <p:cNvPr id="27" name="Group 27"/>
          <p:cNvGrpSpPr/>
          <p:nvPr/>
        </p:nvGrpSpPr>
        <p:grpSpPr>
          <a:xfrm rot="5400000">
            <a:off x="2511688" y="2102911"/>
            <a:ext cx="1819631" cy="4732987"/>
            <a:chOff x="0" y="0"/>
            <a:chExt cx="1258764" cy="327413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58764" cy="3274132"/>
            </a:xfrm>
            <a:custGeom>
              <a:avLst/>
              <a:gdLst/>
              <a:ahLst/>
              <a:cxnLst/>
              <a:rect l="l" t="t" r="r" b="b"/>
              <a:pathLst>
                <a:path w="1258764" h="3274132">
                  <a:moveTo>
                    <a:pt x="68125" y="0"/>
                  </a:moveTo>
                  <a:lnTo>
                    <a:pt x="1190639" y="0"/>
                  </a:lnTo>
                  <a:cubicBezTo>
                    <a:pt x="1228263" y="0"/>
                    <a:pt x="1258764" y="30501"/>
                    <a:pt x="1258764" y="68125"/>
                  </a:cubicBezTo>
                  <a:lnTo>
                    <a:pt x="1258764" y="3206007"/>
                  </a:lnTo>
                  <a:cubicBezTo>
                    <a:pt x="1258764" y="3224075"/>
                    <a:pt x="1251586" y="3241402"/>
                    <a:pt x="1238810" y="3254178"/>
                  </a:cubicBezTo>
                  <a:cubicBezTo>
                    <a:pt x="1226035" y="3266954"/>
                    <a:pt x="1208707" y="3274132"/>
                    <a:pt x="1190639" y="3274132"/>
                  </a:cubicBezTo>
                  <a:lnTo>
                    <a:pt x="68125" y="3274132"/>
                  </a:lnTo>
                  <a:cubicBezTo>
                    <a:pt x="50057" y="3274132"/>
                    <a:pt x="32729" y="3266954"/>
                    <a:pt x="19953" y="3254178"/>
                  </a:cubicBezTo>
                  <a:cubicBezTo>
                    <a:pt x="7177" y="3241402"/>
                    <a:pt x="0" y="3224075"/>
                    <a:pt x="0" y="3206007"/>
                  </a:cubicBezTo>
                  <a:lnTo>
                    <a:pt x="0" y="68125"/>
                  </a:lnTo>
                  <a:cubicBezTo>
                    <a:pt x="0" y="50057"/>
                    <a:pt x="7177" y="32729"/>
                    <a:pt x="19953" y="19953"/>
                  </a:cubicBezTo>
                  <a:cubicBezTo>
                    <a:pt x="32729" y="7177"/>
                    <a:pt x="50057" y="0"/>
                    <a:pt x="68125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9050"/>
              <a:ext cx="1258764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2984569" y="2089755"/>
            <a:ext cx="847559" cy="4759297"/>
            <a:chOff x="0" y="0"/>
            <a:chExt cx="586315" cy="329233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86315" cy="3292332"/>
            </a:xfrm>
            <a:custGeom>
              <a:avLst/>
              <a:gdLst/>
              <a:ahLst/>
              <a:cxnLst/>
              <a:rect l="l" t="t" r="r" b="b"/>
              <a:pathLst>
                <a:path w="586315" h="3292332">
                  <a:moveTo>
                    <a:pt x="146258" y="0"/>
                  </a:moveTo>
                  <a:lnTo>
                    <a:pt x="440057" y="0"/>
                  </a:lnTo>
                  <a:cubicBezTo>
                    <a:pt x="478847" y="0"/>
                    <a:pt x="516048" y="15409"/>
                    <a:pt x="543477" y="42838"/>
                  </a:cubicBezTo>
                  <a:cubicBezTo>
                    <a:pt x="570905" y="70267"/>
                    <a:pt x="586315" y="107468"/>
                    <a:pt x="586315" y="146258"/>
                  </a:cubicBezTo>
                  <a:lnTo>
                    <a:pt x="586315" y="3146074"/>
                  </a:lnTo>
                  <a:cubicBezTo>
                    <a:pt x="586315" y="3184864"/>
                    <a:pt x="570905" y="3222065"/>
                    <a:pt x="543477" y="3249494"/>
                  </a:cubicBezTo>
                  <a:cubicBezTo>
                    <a:pt x="516048" y="3276923"/>
                    <a:pt x="478847" y="3292332"/>
                    <a:pt x="440057" y="3292332"/>
                  </a:cubicBezTo>
                  <a:lnTo>
                    <a:pt x="146258" y="3292332"/>
                  </a:lnTo>
                  <a:cubicBezTo>
                    <a:pt x="107468" y="3292332"/>
                    <a:pt x="70267" y="3276923"/>
                    <a:pt x="42838" y="3249494"/>
                  </a:cubicBezTo>
                  <a:cubicBezTo>
                    <a:pt x="15409" y="3222065"/>
                    <a:pt x="0" y="3184864"/>
                    <a:pt x="0" y="3146074"/>
                  </a:cubicBezTo>
                  <a:lnTo>
                    <a:pt x="0" y="146258"/>
                  </a:lnTo>
                  <a:cubicBezTo>
                    <a:pt x="0" y="107468"/>
                    <a:pt x="15409" y="70267"/>
                    <a:pt x="42838" y="42838"/>
                  </a:cubicBezTo>
                  <a:cubicBezTo>
                    <a:pt x="70267" y="15409"/>
                    <a:pt x="107468" y="0"/>
                    <a:pt x="14625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9050"/>
              <a:ext cx="586315" cy="32732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808678" y="3992062"/>
            <a:ext cx="5225651" cy="88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3"/>
              </a:lnSpc>
            </a:pPr>
            <a:r>
              <a:rPr lang="en-US" sz="2502">
                <a:solidFill>
                  <a:srgbClr val="000B5D"/>
                </a:solidFill>
                <a:latin typeface="Poppins Bold"/>
              </a:rPr>
              <a:t>SUPPORT</a:t>
            </a:r>
          </a:p>
          <a:p>
            <a:pPr algn="ctr">
              <a:lnSpc>
                <a:spcPts val="3503"/>
              </a:lnSpc>
            </a:pPr>
            <a:r>
              <a:rPr lang="en-US" sz="2502">
                <a:solidFill>
                  <a:srgbClr val="000B5D"/>
                </a:solidFill>
                <a:latin typeface="Poppins Bold"/>
              </a:rPr>
              <a:t>VECTOR MACHINE</a:t>
            </a:r>
          </a:p>
        </p:txBody>
      </p:sp>
      <p:grpSp>
        <p:nvGrpSpPr>
          <p:cNvPr id="34" name="Group 34"/>
          <p:cNvGrpSpPr/>
          <p:nvPr/>
        </p:nvGrpSpPr>
        <p:grpSpPr>
          <a:xfrm rot="5400000">
            <a:off x="14089646" y="-130428"/>
            <a:ext cx="1819631" cy="4732987"/>
            <a:chOff x="0" y="0"/>
            <a:chExt cx="1258764" cy="327413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258764" cy="3274132"/>
            </a:xfrm>
            <a:custGeom>
              <a:avLst/>
              <a:gdLst/>
              <a:ahLst/>
              <a:cxnLst/>
              <a:rect l="l" t="t" r="r" b="b"/>
              <a:pathLst>
                <a:path w="1258764" h="3274132">
                  <a:moveTo>
                    <a:pt x="68125" y="0"/>
                  </a:moveTo>
                  <a:lnTo>
                    <a:pt x="1190639" y="0"/>
                  </a:lnTo>
                  <a:cubicBezTo>
                    <a:pt x="1228263" y="0"/>
                    <a:pt x="1258764" y="30501"/>
                    <a:pt x="1258764" y="68125"/>
                  </a:cubicBezTo>
                  <a:lnTo>
                    <a:pt x="1258764" y="3206007"/>
                  </a:lnTo>
                  <a:cubicBezTo>
                    <a:pt x="1258764" y="3224075"/>
                    <a:pt x="1251586" y="3241402"/>
                    <a:pt x="1238810" y="3254178"/>
                  </a:cubicBezTo>
                  <a:cubicBezTo>
                    <a:pt x="1226035" y="3266954"/>
                    <a:pt x="1208707" y="3274132"/>
                    <a:pt x="1190639" y="3274132"/>
                  </a:cubicBezTo>
                  <a:lnTo>
                    <a:pt x="68125" y="3274132"/>
                  </a:lnTo>
                  <a:cubicBezTo>
                    <a:pt x="50057" y="3274132"/>
                    <a:pt x="32729" y="3266954"/>
                    <a:pt x="19953" y="3254178"/>
                  </a:cubicBezTo>
                  <a:cubicBezTo>
                    <a:pt x="7177" y="3241402"/>
                    <a:pt x="0" y="3224075"/>
                    <a:pt x="0" y="3206007"/>
                  </a:cubicBezTo>
                  <a:lnTo>
                    <a:pt x="0" y="68125"/>
                  </a:lnTo>
                  <a:cubicBezTo>
                    <a:pt x="0" y="50057"/>
                    <a:pt x="7177" y="32729"/>
                    <a:pt x="19953" y="19953"/>
                  </a:cubicBezTo>
                  <a:cubicBezTo>
                    <a:pt x="32729" y="7177"/>
                    <a:pt x="50057" y="0"/>
                    <a:pt x="68125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9050"/>
              <a:ext cx="1258764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14572342" y="-121489"/>
            <a:ext cx="847559" cy="4739668"/>
            <a:chOff x="0" y="0"/>
            <a:chExt cx="586315" cy="327875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586315" cy="3278753"/>
            </a:xfrm>
            <a:custGeom>
              <a:avLst/>
              <a:gdLst/>
              <a:ahLst/>
              <a:cxnLst/>
              <a:rect l="l" t="t" r="r" b="b"/>
              <a:pathLst>
                <a:path w="586315" h="3278753">
                  <a:moveTo>
                    <a:pt x="146258" y="0"/>
                  </a:moveTo>
                  <a:lnTo>
                    <a:pt x="440057" y="0"/>
                  </a:lnTo>
                  <a:cubicBezTo>
                    <a:pt x="478847" y="0"/>
                    <a:pt x="516048" y="15409"/>
                    <a:pt x="543477" y="42838"/>
                  </a:cubicBezTo>
                  <a:cubicBezTo>
                    <a:pt x="570905" y="70267"/>
                    <a:pt x="586315" y="107468"/>
                    <a:pt x="586315" y="146258"/>
                  </a:cubicBezTo>
                  <a:lnTo>
                    <a:pt x="586315" y="3132495"/>
                  </a:lnTo>
                  <a:cubicBezTo>
                    <a:pt x="586315" y="3171285"/>
                    <a:pt x="570905" y="3208487"/>
                    <a:pt x="543477" y="3235915"/>
                  </a:cubicBezTo>
                  <a:cubicBezTo>
                    <a:pt x="516048" y="3263344"/>
                    <a:pt x="478847" y="3278753"/>
                    <a:pt x="440057" y="3278753"/>
                  </a:cubicBezTo>
                  <a:lnTo>
                    <a:pt x="146258" y="3278753"/>
                  </a:lnTo>
                  <a:cubicBezTo>
                    <a:pt x="107468" y="3278753"/>
                    <a:pt x="70267" y="3263344"/>
                    <a:pt x="42838" y="3235915"/>
                  </a:cubicBezTo>
                  <a:cubicBezTo>
                    <a:pt x="15409" y="3208487"/>
                    <a:pt x="0" y="3171285"/>
                    <a:pt x="0" y="3132495"/>
                  </a:cubicBezTo>
                  <a:lnTo>
                    <a:pt x="0" y="146258"/>
                  </a:lnTo>
                  <a:cubicBezTo>
                    <a:pt x="0" y="107468"/>
                    <a:pt x="15409" y="70267"/>
                    <a:pt x="42838" y="42838"/>
                  </a:cubicBezTo>
                  <a:cubicBezTo>
                    <a:pt x="70267" y="15409"/>
                    <a:pt x="107468" y="0"/>
                    <a:pt x="14625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9050"/>
              <a:ext cx="586315" cy="3259703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2386636" y="1748366"/>
            <a:ext cx="5225651" cy="132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3"/>
              </a:lnSpc>
            </a:pPr>
            <a:r>
              <a:rPr lang="en-US" sz="2502">
                <a:solidFill>
                  <a:srgbClr val="000B5D"/>
                </a:solidFill>
                <a:latin typeface="Poppins Bold"/>
              </a:rPr>
              <a:t>RANDOM</a:t>
            </a:r>
          </a:p>
          <a:p>
            <a:pPr algn="ctr">
              <a:lnSpc>
                <a:spcPts val="3503"/>
              </a:lnSpc>
            </a:pPr>
            <a:r>
              <a:rPr lang="en-US" sz="2502">
                <a:solidFill>
                  <a:srgbClr val="000B5D"/>
                </a:solidFill>
                <a:latin typeface="Poppins Bold"/>
              </a:rPr>
              <a:t>forest classifier</a:t>
            </a:r>
          </a:p>
          <a:p>
            <a:pPr algn="ctr">
              <a:lnSpc>
                <a:spcPts val="3503"/>
              </a:lnSpc>
            </a:pPr>
            <a:endParaRPr lang="en-US" sz="2502">
              <a:solidFill>
                <a:srgbClr val="000B5D"/>
              </a:solidFill>
              <a:latin typeface="Poppins Bold"/>
            </a:endParaRPr>
          </a:p>
        </p:txBody>
      </p:sp>
      <p:grpSp>
        <p:nvGrpSpPr>
          <p:cNvPr id="41" name="Group 41"/>
          <p:cNvGrpSpPr/>
          <p:nvPr/>
        </p:nvGrpSpPr>
        <p:grpSpPr>
          <a:xfrm rot="5400000">
            <a:off x="14089646" y="2102911"/>
            <a:ext cx="1819631" cy="4732987"/>
            <a:chOff x="0" y="0"/>
            <a:chExt cx="1258764" cy="327413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258764" cy="3274132"/>
            </a:xfrm>
            <a:custGeom>
              <a:avLst/>
              <a:gdLst/>
              <a:ahLst/>
              <a:cxnLst/>
              <a:rect l="l" t="t" r="r" b="b"/>
              <a:pathLst>
                <a:path w="1258764" h="3274132">
                  <a:moveTo>
                    <a:pt x="68125" y="0"/>
                  </a:moveTo>
                  <a:lnTo>
                    <a:pt x="1190639" y="0"/>
                  </a:lnTo>
                  <a:cubicBezTo>
                    <a:pt x="1228263" y="0"/>
                    <a:pt x="1258764" y="30501"/>
                    <a:pt x="1258764" y="68125"/>
                  </a:cubicBezTo>
                  <a:lnTo>
                    <a:pt x="1258764" y="3206007"/>
                  </a:lnTo>
                  <a:cubicBezTo>
                    <a:pt x="1258764" y="3224075"/>
                    <a:pt x="1251586" y="3241402"/>
                    <a:pt x="1238810" y="3254178"/>
                  </a:cubicBezTo>
                  <a:cubicBezTo>
                    <a:pt x="1226035" y="3266954"/>
                    <a:pt x="1208707" y="3274132"/>
                    <a:pt x="1190639" y="3274132"/>
                  </a:cubicBezTo>
                  <a:lnTo>
                    <a:pt x="68125" y="3274132"/>
                  </a:lnTo>
                  <a:cubicBezTo>
                    <a:pt x="50057" y="3274132"/>
                    <a:pt x="32729" y="3266954"/>
                    <a:pt x="19953" y="3254178"/>
                  </a:cubicBezTo>
                  <a:cubicBezTo>
                    <a:pt x="7177" y="3241402"/>
                    <a:pt x="0" y="3224075"/>
                    <a:pt x="0" y="3206007"/>
                  </a:cubicBezTo>
                  <a:lnTo>
                    <a:pt x="0" y="68125"/>
                  </a:lnTo>
                  <a:cubicBezTo>
                    <a:pt x="0" y="50057"/>
                    <a:pt x="7177" y="32729"/>
                    <a:pt x="19953" y="19953"/>
                  </a:cubicBezTo>
                  <a:cubicBezTo>
                    <a:pt x="32729" y="7177"/>
                    <a:pt x="50057" y="0"/>
                    <a:pt x="68125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9050"/>
              <a:ext cx="1258764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5400000">
            <a:off x="14579023" y="2099570"/>
            <a:ext cx="847559" cy="4739668"/>
            <a:chOff x="0" y="0"/>
            <a:chExt cx="586315" cy="3278753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86315" cy="3278753"/>
            </a:xfrm>
            <a:custGeom>
              <a:avLst/>
              <a:gdLst/>
              <a:ahLst/>
              <a:cxnLst/>
              <a:rect l="l" t="t" r="r" b="b"/>
              <a:pathLst>
                <a:path w="586315" h="3278753">
                  <a:moveTo>
                    <a:pt x="146258" y="0"/>
                  </a:moveTo>
                  <a:lnTo>
                    <a:pt x="440057" y="0"/>
                  </a:lnTo>
                  <a:cubicBezTo>
                    <a:pt x="478847" y="0"/>
                    <a:pt x="516048" y="15409"/>
                    <a:pt x="543477" y="42838"/>
                  </a:cubicBezTo>
                  <a:cubicBezTo>
                    <a:pt x="570905" y="70267"/>
                    <a:pt x="586315" y="107468"/>
                    <a:pt x="586315" y="146258"/>
                  </a:cubicBezTo>
                  <a:lnTo>
                    <a:pt x="586315" y="3132495"/>
                  </a:lnTo>
                  <a:cubicBezTo>
                    <a:pt x="586315" y="3171285"/>
                    <a:pt x="570905" y="3208487"/>
                    <a:pt x="543477" y="3235915"/>
                  </a:cubicBezTo>
                  <a:cubicBezTo>
                    <a:pt x="516048" y="3263344"/>
                    <a:pt x="478847" y="3278753"/>
                    <a:pt x="440057" y="3278753"/>
                  </a:cubicBezTo>
                  <a:lnTo>
                    <a:pt x="146258" y="3278753"/>
                  </a:lnTo>
                  <a:cubicBezTo>
                    <a:pt x="107468" y="3278753"/>
                    <a:pt x="70267" y="3263344"/>
                    <a:pt x="42838" y="3235915"/>
                  </a:cubicBezTo>
                  <a:cubicBezTo>
                    <a:pt x="15409" y="3208487"/>
                    <a:pt x="0" y="3171285"/>
                    <a:pt x="0" y="3132495"/>
                  </a:cubicBezTo>
                  <a:lnTo>
                    <a:pt x="0" y="146258"/>
                  </a:lnTo>
                  <a:cubicBezTo>
                    <a:pt x="0" y="107468"/>
                    <a:pt x="15409" y="70267"/>
                    <a:pt x="42838" y="42838"/>
                  </a:cubicBezTo>
                  <a:cubicBezTo>
                    <a:pt x="70267" y="15409"/>
                    <a:pt x="107468" y="0"/>
                    <a:pt x="14625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19050"/>
              <a:ext cx="586315" cy="3259703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12513143" y="3992062"/>
            <a:ext cx="4979319" cy="88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3"/>
              </a:lnSpc>
            </a:pPr>
            <a:r>
              <a:rPr lang="en-US" sz="2502">
                <a:solidFill>
                  <a:srgbClr val="000B5D"/>
                </a:solidFill>
                <a:latin typeface="Poppins Bold"/>
              </a:rPr>
              <a:t>XGBOOST</a:t>
            </a:r>
          </a:p>
          <a:p>
            <a:pPr algn="ctr">
              <a:lnSpc>
                <a:spcPts val="3503"/>
              </a:lnSpc>
            </a:pPr>
            <a:r>
              <a:rPr lang="en-US" sz="2502">
                <a:solidFill>
                  <a:srgbClr val="000B5D"/>
                </a:solidFill>
                <a:latin typeface="Poppins Bold"/>
              </a:rPr>
              <a:t>CLASSIFIER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36187" y="1321071"/>
            <a:ext cx="12152200" cy="10523257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24000"/>
              </a:blip>
              <a:stretch>
                <a:fillRect l="-478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041619" y="9258300"/>
            <a:ext cx="2049570" cy="2602202"/>
            <a:chOff x="0" y="0"/>
            <a:chExt cx="698500" cy="886839"/>
          </a:xfrm>
        </p:grpSpPr>
        <p:sp>
          <p:nvSpPr>
            <p:cNvPr id="5" name="Freeform 5"/>
            <p:cNvSpPr/>
            <p:nvPr/>
          </p:nvSpPr>
          <p:spPr>
            <a:xfrm>
              <a:off x="0" y="6857"/>
              <a:ext cx="698500" cy="873125"/>
            </a:xfrm>
            <a:custGeom>
              <a:avLst/>
              <a:gdLst/>
              <a:ahLst/>
              <a:cxnLst/>
              <a:rect l="l" t="t" r="r" b="b"/>
              <a:pathLst>
                <a:path w="698500" h="873125">
                  <a:moveTo>
                    <a:pt x="380114" y="11100"/>
                  </a:moveTo>
                  <a:lnTo>
                    <a:pt x="667636" y="178386"/>
                  </a:lnTo>
                  <a:cubicBezTo>
                    <a:pt x="686745" y="189504"/>
                    <a:pt x="698500" y="209943"/>
                    <a:pt x="698500" y="232051"/>
                  </a:cubicBezTo>
                  <a:lnTo>
                    <a:pt x="698500" y="641074"/>
                  </a:lnTo>
                  <a:cubicBezTo>
                    <a:pt x="698500" y="663181"/>
                    <a:pt x="686745" y="683621"/>
                    <a:pt x="667636" y="694739"/>
                  </a:cubicBezTo>
                  <a:lnTo>
                    <a:pt x="380114" y="862024"/>
                  </a:lnTo>
                  <a:cubicBezTo>
                    <a:pt x="361035" y="873125"/>
                    <a:pt x="337465" y="873125"/>
                    <a:pt x="318386" y="862024"/>
                  </a:cubicBezTo>
                  <a:lnTo>
                    <a:pt x="30864" y="694739"/>
                  </a:lnTo>
                  <a:cubicBezTo>
                    <a:pt x="11755" y="683621"/>
                    <a:pt x="0" y="663181"/>
                    <a:pt x="0" y="641074"/>
                  </a:cubicBezTo>
                  <a:lnTo>
                    <a:pt x="0" y="232051"/>
                  </a:lnTo>
                  <a:cubicBezTo>
                    <a:pt x="0" y="209943"/>
                    <a:pt x="11755" y="189504"/>
                    <a:pt x="30864" y="178386"/>
                  </a:cubicBezTo>
                  <a:lnTo>
                    <a:pt x="318386" y="11100"/>
                  </a:lnTo>
                  <a:cubicBezTo>
                    <a:pt x="337465" y="0"/>
                    <a:pt x="361035" y="0"/>
                    <a:pt x="380114" y="11100"/>
                  </a:cubicBezTo>
                  <a:close/>
                </a:path>
              </a:pathLst>
            </a:custGeom>
            <a:solidFill>
              <a:srgbClr val="00ADEF">
                <a:alpha val="2392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8750"/>
              <a:ext cx="698500" cy="588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16487382" y="-1143916"/>
            <a:ext cx="1028700" cy="4345233"/>
            <a:chOff x="0" y="0"/>
            <a:chExt cx="698500" cy="2950467"/>
          </a:xfrm>
        </p:grpSpPr>
        <p:sp>
          <p:nvSpPr>
            <p:cNvPr id="8" name="Freeform 8"/>
            <p:cNvSpPr/>
            <p:nvPr/>
          </p:nvSpPr>
          <p:spPr>
            <a:xfrm>
              <a:off x="0" y="13661"/>
              <a:ext cx="698500" cy="2923144"/>
            </a:xfrm>
            <a:custGeom>
              <a:avLst/>
              <a:gdLst/>
              <a:ahLst/>
              <a:cxnLst/>
              <a:rect l="l" t="t" r="r" b="b"/>
              <a:pathLst>
                <a:path w="698500" h="2923144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2662462"/>
                  </a:lnTo>
                  <a:cubicBezTo>
                    <a:pt x="698500" y="2706509"/>
                    <a:pt x="675079" y="2747233"/>
                    <a:pt x="637007" y="2769383"/>
                  </a:cubicBezTo>
                  <a:lnTo>
                    <a:pt x="410743" y="2901028"/>
                  </a:lnTo>
                  <a:cubicBezTo>
                    <a:pt x="372730" y="2923144"/>
                    <a:pt x="325770" y="2923144"/>
                    <a:pt x="287757" y="2901028"/>
                  </a:cubicBezTo>
                  <a:lnTo>
                    <a:pt x="61493" y="2769383"/>
                  </a:lnTo>
                  <a:cubicBezTo>
                    <a:pt x="23421" y="2747233"/>
                    <a:pt x="0" y="2706509"/>
                    <a:pt x="0" y="2662462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ADEF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8750"/>
              <a:ext cx="698500" cy="265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5999637" y="-1117311"/>
            <a:ext cx="1028700" cy="5320722"/>
            <a:chOff x="0" y="0"/>
            <a:chExt cx="698500" cy="3612836"/>
          </a:xfrm>
        </p:grpSpPr>
        <p:sp>
          <p:nvSpPr>
            <p:cNvPr id="11" name="Freeform 11"/>
            <p:cNvSpPr/>
            <p:nvPr/>
          </p:nvSpPr>
          <p:spPr>
            <a:xfrm>
              <a:off x="0" y="13661"/>
              <a:ext cx="698500" cy="3585513"/>
            </a:xfrm>
            <a:custGeom>
              <a:avLst/>
              <a:gdLst/>
              <a:ahLst/>
              <a:cxnLst/>
              <a:rect l="l" t="t" r="r" b="b"/>
              <a:pathLst>
                <a:path w="698500" h="3585513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3324831"/>
                  </a:lnTo>
                  <a:cubicBezTo>
                    <a:pt x="698500" y="3368877"/>
                    <a:pt x="675079" y="3409602"/>
                    <a:pt x="637007" y="3431752"/>
                  </a:cubicBezTo>
                  <a:lnTo>
                    <a:pt x="410743" y="3563397"/>
                  </a:lnTo>
                  <a:cubicBezTo>
                    <a:pt x="372730" y="3585513"/>
                    <a:pt x="325770" y="3585513"/>
                    <a:pt x="287757" y="3563397"/>
                  </a:cubicBezTo>
                  <a:lnTo>
                    <a:pt x="61493" y="3431752"/>
                  </a:lnTo>
                  <a:cubicBezTo>
                    <a:pt x="23421" y="3409602"/>
                    <a:pt x="0" y="3368877"/>
                    <a:pt x="0" y="3324831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0B5D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8750"/>
              <a:ext cx="698500" cy="331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16723" y="8311194"/>
            <a:ext cx="2348933" cy="3614160"/>
            <a:chOff x="0" y="0"/>
            <a:chExt cx="698500" cy="1074739"/>
          </a:xfrm>
        </p:grpSpPr>
        <p:sp>
          <p:nvSpPr>
            <p:cNvPr id="14" name="Freeform 14"/>
            <p:cNvSpPr/>
            <p:nvPr/>
          </p:nvSpPr>
          <p:spPr>
            <a:xfrm>
              <a:off x="0" y="5983"/>
              <a:ext cx="698500" cy="1062774"/>
            </a:xfrm>
            <a:custGeom>
              <a:avLst/>
              <a:gdLst/>
              <a:ahLst/>
              <a:cxnLst/>
              <a:rect l="l" t="t" r="r" b="b"/>
              <a:pathLst>
                <a:path w="698500" h="1062774">
                  <a:moveTo>
                    <a:pt x="376180" y="9686"/>
                  </a:moveTo>
                  <a:lnTo>
                    <a:pt x="671570" y="181548"/>
                  </a:lnTo>
                  <a:cubicBezTo>
                    <a:pt x="688243" y="191249"/>
                    <a:pt x="698500" y="209084"/>
                    <a:pt x="698500" y="228374"/>
                  </a:cubicBezTo>
                  <a:lnTo>
                    <a:pt x="698500" y="834400"/>
                  </a:lnTo>
                  <a:cubicBezTo>
                    <a:pt x="698500" y="853689"/>
                    <a:pt x="688243" y="871524"/>
                    <a:pt x="671570" y="881225"/>
                  </a:cubicBezTo>
                  <a:lnTo>
                    <a:pt x="376180" y="1053088"/>
                  </a:lnTo>
                  <a:cubicBezTo>
                    <a:pt x="359533" y="1062774"/>
                    <a:pt x="338967" y="1062774"/>
                    <a:pt x="322320" y="1053088"/>
                  </a:cubicBezTo>
                  <a:lnTo>
                    <a:pt x="26930" y="881225"/>
                  </a:lnTo>
                  <a:cubicBezTo>
                    <a:pt x="10257" y="871524"/>
                    <a:pt x="0" y="853689"/>
                    <a:pt x="0" y="834400"/>
                  </a:cubicBezTo>
                  <a:lnTo>
                    <a:pt x="0" y="228374"/>
                  </a:lnTo>
                  <a:cubicBezTo>
                    <a:pt x="0" y="209084"/>
                    <a:pt x="10257" y="191249"/>
                    <a:pt x="26930" y="181548"/>
                  </a:cubicBezTo>
                  <a:lnTo>
                    <a:pt x="322320" y="9686"/>
                  </a:lnTo>
                  <a:cubicBezTo>
                    <a:pt x="338967" y="0"/>
                    <a:pt x="359533" y="0"/>
                    <a:pt x="376180" y="9686"/>
                  </a:cubicBezTo>
                  <a:close/>
                </a:path>
              </a:pathLst>
            </a:custGeom>
            <a:solidFill>
              <a:srgbClr val="000B5D">
                <a:alpha val="2392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8750"/>
              <a:ext cx="698500" cy="776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8544365" y="682271"/>
            <a:ext cx="1199271" cy="5144061"/>
            <a:chOff x="0" y="0"/>
            <a:chExt cx="776893" cy="3332346"/>
          </a:xfrm>
        </p:grpSpPr>
        <p:sp>
          <p:nvSpPr>
            <p:cNvPr id="17" name="Freeform 17"/>
            <p:cNvSpPr/>
            <p:nvPr/>
          </p:nvSpPr>
          <p:spPr>
            <a:xfrm>
              <a:off x="0" y="10568"/>
              <a:ext cx="776893" cy="3311211"/>
            </a:xfrm>
            <a:custGeom>
              <a:avLst/>
              <a:gdLst/>
              <a:ahLst/>
              <a:cxnLst/>
              <a:rect l="l" t="t" r="r" b="b"/>
              <a:pathLst>
                <a:path w="776893" h="3311211">
                  <a:moveTo>
                    <a:pt x="442520" y="17718"/>
                  </a:moveTo>
                  <a:lnTo>
                    <a:pt x="722820" y="164346"/>
                  </a:lnTo>
                  <a:cubicBezTo>
                    <a:pt x="756060" y="181734"/>
                    <a:pt x="776893" y="216144"/>
                    <a:pt x="776893" y="253657"/>
                  </a:cubicBezTo>
                  <a:lnTo>
                    <a:pt x="776893" y="3057553"/>
                  </a:lnTo>
                  <a:cubicBezTo>
                    <a:pt x="776893" y="3095066"/>
                    <a:pt x="756060" y="3129476"/>
                    <a:pt x="722820" y="3146864"/>
                  </a:cubicBezTo>
                  <a:lnTo>
                    <a:pt x="442520" y="3293492"/>
                  </a:lnTo>
                  <a:cubicBezTo>
                    <a:pt x="408648" y="3311210"/>
                    <a:pt x="368245" y="3311210"/>
                    <a:pt x="334373" y="3293492"/>
                  </a:cubicBezTo>
                  <a:lnTo>
                    <a:pt x="54073" y="3146864"/>
                  </a:lnTo>
                  <a:cubicBezTo>
                    <a:pt x="20833" y="3129476"/>
                    <a:pt x="0" y="3095066"/>
                    <a:pt x="0" y="3057553"/>
                  </a:cubicBezTo>
                  <a:lnTo>
                    <a:pt x="0" y="253657"/>
                  </a:lnTo>
                  <a:cubicBezTo>
                    <a:pt x="0" y="216144"/>
                    <a:pt x="20833" y="181734"/>
                    <a:pt x="54073" y="164346"/>
                  </a:cubicBezTo>
                  <a:lnTo>
                    <a:pt x="334373" y="17718"/>
                  </a:lnTo>
                  <a:cubicBezTo>
                    <a:pt x="368245" y="0"/>
                    <a:pt x="408648" y="0"/>
                    <a:pt x="442520" y="17718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58750"/>
              <a:ext cx="776893" cy="3033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551340" y="2816619"/>
            <a:ext cx="3640770" cy="75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1"/>
              </a:lnSpc>
            </a:pPr>
            <a:r>
              <a:rPr lang="en-US" sz="4158">
                <a:solidFill>
                  <a:srgbClr val="FFFFFF"/>
                </a:solidFill>
                <a:latin typeface="Poppins Bold"/>
              </a:rPr>
              <a:t>ALGORITHM</a:t>
            </a:r>
          </a:p>
        </p:txBody>
      </p:sp>
      <p:grpSp>
        <p:nvGrpSpPr>
          <p:cNvPr id="20" name="Group 20"/>
          <p:cNvGrpSpPr/>
          <p:nvPr/>
        </p:nvGrpSpPr>
        <p:grpSpPr>
          <a:xfrm rot="5400000">
            <a:off x="2511688" y="-135607"/>
            <a:ext cx="1819631" cy="4732987"/>
            <a:chOff x="0" y="0"/>
            <a:chExt cx="1258764" cy="327413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58764" cy="3274132"/>
            </a:xfrm>
            <a:custGeom>
              <a:avLst/>
              <a:gdLst/>
              <a:ahLst/>
              <a:cxnLst/>
              <a:rect l="l" t="t" r="r" b="b"/>
              <a:pathLst>
                <a:path w="1258764" h="3274132">
                  <a:moveTo>
                    <a:pt x="68125" y="0"/>
                  </a:moveTo>
                  <a:lnTo>
                    <a:pt x="1190639" y="0"/>
                  </a:lnTo>
                  <a:cubicBezTo>
                    <a:pt x="1228263" y="0"/>
                    <a:pt x="1258764" y="30501"/>
                    <a:pt x="1258764" y="68125"/>
                  </a:cubicBezTo>
                  <a:lnTo>
                    <a:pt x="1258764" y="3206007"/>
                  </a:lnTo>
                  <a:cubicBezTo>
                    <a:pt x="1258764" y="3224075"/>
                    <a:pt x="1251586" y="3241402"/>
                    <a:pt x="1238810" y="3254178"/>
                  </a:cubicBezTo>
                  <a:cubicBezTo>
                    <a:pt x="1226035" y="3266954"/>
                    <a:pt x="1208707" y="3274132"/>
                    <a:pt x="1190639" y="3274132"/>
                  </a:cubicBezTo>
                  <a:lnTo>
                    <a:pt x="68125" y="3274132"/>
                  </a:lnTo>
                  <a:cubicBezTo>
                    <a:pt x="50057" y="3274132"/>
                    <a:pt x="32729" y="3266954"/>
                    <a:pt x="19953" y="3254178"/>
                  </a:cubicBezTo>
                  <a:cubicBezTo>
                    <a:pt x="7177" y="3241402"/>
                    <a:pt x="0" y="3224075"/>
                    <a:pt x="0" y="3206007"/>
                  </a:cubicBezTo>
                  <a:lnTo>
                    <a:pt x="0" y="68125"/>
                  </a:lnTo>
                  <a:cubicBezTo>
                    <a:pt x="0" y="50057"/>
                    <a:pt x="7177" y="32729"/>
                    <a:pt x="19953" y="19953"/>
                  </a:cubicBezTo>
                  <a:cubicBezTo>
                    <a:pt x="32729" y="7177"/>
                    <a:pt x="50057" y="0"/>
                    <a:pt x="68125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9050"/>
              <a:ext cx="1258764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5400000">
            <a:off x="2984569" y="-148762"/>
            <a:ext cx="847559" cy="4759297"/>
            <a:chOff x="0" y="0"/>
            <a:chExt cx="586315" cy="32923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86315" cy="3292332"/>
            </a:xfrm>
            <a:custGeom>
              <a:avLst/>
              <a:gdLst/>
              <a:ahLst/>
              <a:cxnLst/>
              <a:rect l="l" t="t" r="r" b="b"/>
              <a:pathLst>
                <a:path w="586315" h="3292332">
                  <a:moveTo>
                    <a:pt x="146258" y="0"/>
                  </a:moveTo>
                  <a:lnTo>
                    <a:pt x="440057" y="0"/>
                  </a:lnTo>
                  <a:cubicBezTo>
                    <a:pt x="478847" y="0"/>
                    <a:pt x="516048" y="15409"/>
                    <a:pt x="543477" y="42838"/>
                  </a:cubicBezTo>
                  <a:cubicBezTo>
                    <a:pt x="570905" y="70267"/>
                    <a:pt x="586315" y="107468"/>
                    <a:pt x="586315" y="146258"/>
                  </a:cubicBezTo>
                  <a:lnTo>
                    <a:pt x="586315" y="3146074"/>
                  </a:lnTo>
                  <a:cubicBezTo>
                    <a:pt x="586315" y="3184864"/>
                    <a:pt x="570905" y="3222065"/>
                    <a:pt x="543477" y="3249494"/>
                  </a:cubicBezTo>
                  <a:cubicBezTo>
                    <a:pt x="516048" y="3276923"/>
                    <a:pt x="478847" y="3292332"/>
                    <a:pt x="440057" y="3292332"/>
                  </a:cubicBezTo>
                  <a:lnTo>
                    <a:pt x="146258" y="3292332"/>
                  </a:lnTo>
                  <a:cubicBezTo>
                    <a:pt x="107468" y="3292332"/>
                    <a:pt x="70267" y="3276923"/>
                    <a:pt x="42838" y="3249494"/>
                  </a:cubicBezTo>
                  <a:cubicBezTo>
                    <a:pt x="15409" y="3222065"/>
                    <a:pt x="0" y="3184864"/>
                    <a:pt x="0" y="3146074"/>
                  </a:cubicBezTo>
                  <a:lnTo>
                    <a:pt x="0" y="146258"/>
                  </a:lnTo>
                  <a:cubicBezTo>
                    <a:pt x="0" y="107468"/>
                    <a:pt x="15409" y="70267"/>
                    <a:pt x="42838" y="42838"/>
                  </a:cubicBezTo>
                  <a:cubicBezTo>
                    <a:pt x="70267" y="15409"/>
                    <a:pt x="107468" y="0"/>
                    <a:pt x="14625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9050"/>
              <a:ext cx="586315" cy="32732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55010" y="1753544"/>
            <a:ext cx="4732987" cy="88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3"/>
              </a:lnSpc>
            </a:pPr>
            <a:r>
              <a:rPr lang="en-US" sz="2502">
                <a:solidFill>
                  <a:srgbClr val="000B5D"/>
                </a:solidFill>
                <a:latin typeface="Poppins Bold"/>
              </a:rPr>
              <a:t>LOGISTIC</a:t>
            </a:r>
          </a:p>
          <a:p>
            <a:pPr algn="ctr">
              <a:lnSpc>
                <a:spcPts val="3503"/>
              </a:lnSpc>
            </a:pPr>
            <a:r>
              <a:rPr lang="en-US" sz="2502">
                <a:solidFill>
                  <a:srgbClr val="000B5D"/>
                </a:solidFill>
                <a:latin typeface="Poppins Bold"/>
              </a:rPr>
              <a:t>REGRESSION</a:t>
            </a:r>
          </a:p>
        </p:txBody>
      </p:sp>
      <p:grpSp>
        <p:nvGrpSpPr>
          <p:cNvPr id="27" name="Group 27"/>
          <p:cNvGrpSpPr/>
          <p:nvPr/>
        </p:nvGrpSpPr>
        <p:grpSpPr>
          <a:xfrm rot="5400000">
            <a:off x="2511688" y="2102911"/>
            <a:ext cx="1819631" cy="4732987"/>
            <a:chOff x="0" y="0"/>
            <a:chExt cx="1258764" cy="327413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58764" cy="3274132"/>
            </a:xfrm>
            <a:custGeom>
              <a:avLst/>
              <a:gdLst/>
              <a:ahLst/>
              <a:cxnLst/>
              <a:rect l="l" t="t" r="r" b="b"/>
              <a:pathLst>
                <a:path w="1258764" h="3274132">
                  <a:moveTo>
                    <a:pt x="68125" y="0"/>
                  </a:moveTo>
                  <a:lnTo>
                    <a:pt x="1190639" y="0"/>
                  </a:lnTo>
                  <a:cubicBezTo>
                    <a:pt x="1228263" y="0"/>
                    <a:pt x="1258764" y="30501"/>
                    <a:pt x="1258764" y="68125"/>
                  </a:cubicBezTo>
                  <a:lnTo>
                    <a:pt x="1258764" y="3206007"/>
                  </a:lnTo>
                  <a:cubicBezTo>
                    <a:pt x="1258764" y="3224075"/>
                    <a:pt x="1251586" y="3241402"/>
                    <a:pt x="1238810" y="3254178"/>
                  </a:cubicBezTo>
                  <a:cubicBezTo>
                    <a:pt x="1226035" y="3266954"/>
                    <a:pt x="1208707" y="3274132"/>
                    <a:pt x="1190639" y="3274132"/>
                  </a:cubicBezTo>
                  <a:lnTo>
                    <a:pt x="68125" y="3274132"/>
                  </a:lnTo>
                  <a:cubicBezTo>
                    <a:pt x="50057" y="3274132"/>
                    <a:pt x="32729" y="3266954"/>
                    <a:pt x="19953" y="3254178"/>
                  </a:cubicBezTo>
                  <a:cubicBezTo>
                    <a:pt x="7177" y="3241402"/>
                    <a:pt x="0" y="3224075"/>
                    <a:pt x="0" y="3206007"/>
                  </a:cubicBezTo>
                  <a:lnTo>
                    <a:pt x="0" y="68125"/>
                  </a:lnTo>
                  <a:cubicBezTo>
                    <a:pt x="0" y="50057"/>
                    <a:pt x="7177" y="32729"/>
                    <a:pt x="19953" y="19953"/>
                  </a:cubicBezTo>
                  <a:cubicBezTo>
                    <a:pt x="32729" y="7177"/>
                    <a:pt x="50057" y="0"/>
                    <a:pt x="68125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9050"/>
              <a:ext cx="1258764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2984569" y="2089755"/>
            <a:ext cx="847559" cy="4759297"/>
            <a:chOff x="0" y="0"/>
            <a:chExt cx="586315" cy="329233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86315" cy="3292332"/>
            </a:xfrm>
            <a:custGeom>
              <a:avLst/>
              <a:gdLst/>
              <a:ahLst/>
              <a:cxnLst/>
              <a:rect l="l" t="t" r="r" b="b"/>
              <a:pathLst>
                <a:path w="586315" h="3292332">
                  <a:moveTo>
                    <a:pt x="146258" y="0"/>
                  </a:moveTo>
                  <a:lnTo>
                    <a:pt x="440057" y="0"/>
                  </a:lnTo>
                  <a:cubicBezTo>
                    <a:pt x="478847" y="0"/>
                    <a:pt x="516048" y="15409"/>
                    <a:pt x="543477" y="42838"/>
                  </a:cubicBezTo>
                  <a:cubicBezTo>
                    <a:pt x="570905" y="70267"/>
                    <a:pt x="586315" y="107468"/>
                    <a:pt x="586315" y="146258"/>
                  </a:cubicBezTo>
                  <a:lnTo>
                    <a:pt x="586315" y="3146074"/>
                  </a:lnTo>
                  <a:cubicBezTo>
                    <a:pt x="586315" y="3184864"/>
                    <a:pt x="570905" y="3222065"/>
                    <a:pt x="543477" y="3249494"/>
                  </a:cubicBezTo>
                  <a:cubicBezTo>
                    <a:pt x="516048" y="3276923"/>
                    <a:pt x="478847" y="3292332"/>
                    <a:pt x="440057" y="3292332"/>
                  </a:cubicBezTo>
                  <a:lnTo>
                    <a:pt x="146258" y="3292332"/>
                  </a:lnTo>
                  <a:cubicBezTo>
                    <a:pt x="107468" y="3292332"/>
                    <a:pt x="70267" y="3276923"/>
                    <a:pt x="42838" y="3249494"/>
                  </a:cubicBezTo>
                  <a:cubicBezTo>
                    <a:pt x="15409" y="3222065"/>
                    <a:pt x="0" y="3184864"/>
                    <a:pt x="0" y="3146074"/>
                  </a:cubicBezTo>
                  <a:lnTo>
                    <a:pt x="0" y="146258"/>
                  </a:lnTo>
                  <a:cubicBezTo>
                    <a:pt x="0" y="107468"/>
                    <a:pt x="15409" y="70267"/>
                    <a:pt x="42838" y="42838"/>
                  </a:cubicBezTo>
                  <a:cubicBezTo>
                    <a:pt x="70267" y="15409"/>
                    <a:pt x="107468" y="0"/>
                    <a:pt x="14625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9050"/>
              <a:ext cx="586315" cy="32732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808678" y="3992062"/>
            <a:ext cx="5225651" cy="88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3"/>
              </a:lnSpc>
            </a:pPr>
            <a:r>
              <a:rPr lang="en-US" sz="2502">
                <a:solidFill>
                  <a:srgbClr val="000B5D"/>
                </a:solidFill>
                <a:latin typeface="Poppins Bold"/>
              </a:rPr>
              <a:t>SUPPORT</a:t>
            </a:r>
          </a:p>
          <a:p>
            <a:pPr algn="ctr">
              <a:lnSpc>
                <a:spcPts val="3503"/>
              </a:lnSpc>
            </a:pPr>
            <a:r>
              <a:rPr lang="en-US" sz="2502">
                <a:solidFill>
                  <a:srgbClr val="000B5D"/>
                </a:solidFill>
                <a:latin typeface="Poppins Bold"/>
              </a:rPr>
              <a:t>VECTOR MACHINE</a:t>
            </a:r>
          </a:p>
        </p:txBody>
      </p:sp>
      <p:grpSp>
        <p:nvGrpSpPr>
          <p:cNvPr id="34" name="Group 34"/>
          <p:cNvGrpSpPr/>
          <p:nvPr/>
        </p:nvGrpSpPr>
        <p:grpSpPr>
          <a:xfrm rot="5400000">
            <a:off x="14089646" y="-130428"/>
            <a:ext cx="1819631" cy="4732987"/>
            <a:chOff x="0" y="0"/>
            <a:chExt cx="1258764" cy="327413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258764" cy="3274132"/>
            </a:xfrm>
            <a:custGeom>
              <a:avLst/>
              <a:gdLst/>
              <a:ahLst/>
              <a:cxnLst/>
              <a:rect l="l" t="t" r="r" b="b"/>
              <a:pathLst>
                <a:path w="1258764" h="3274132">
                  <a:moveTo>
                    <a:pt x="68125" y="0"/>
                  </a:moveTo>
                  <a:lnTo>
                    <a:pt x="1190639" y="0"/>
                  </a:lnTo>
                  <a:cubicBezTo>
                    <a:pt x="1228263" y="0"/>
                    <a:pt x="1258764" y="30501"/>
                    <a:pt x="1258764" y="68125"/>
                  </a:cubicBezTo>
                  <a:lnTo>
                    <a:pt x="1258764" y="3206007"/>
                  </a:lnTo>
                  <a:cubicBezTo>
                    <a:pt x="1258764" y="3224075"/>
                    <a:pt x="1251586" y="3241402"/>
                    <a:pt x="1238810" y="3254178"/>
                  </a:cubicBezTo>
                  <a:cubicBezTo>
                    <a:pt x="1226035" y="3266954"/>
                    <a:pt x="1208707" y="3274132"/>
                    <a:pt x="1190639" y="3274132"/>
                  </a:cubicBezTo>
                  <a:lnTo>
                    <a:pt x="68125" y="3274132"/>
                  </a:lnTo>
                  <a:cubicBezTo>
                    <a:pt x="50057" y="3274132"/>
                    <a:pt x="32729" y="3266954"/>
                    <a:pt x="19953" y="3254178"/>
                  </a:cubicBezTo>
                  <a:cubicBezTo>
                    <a:pt x="7177" y="3241402"/>
                    <a:pt x="0" y="3224075"/>
                    <a:pt x="0" y="3206007"/>
                  </a:cubicBezTo>
                  <a:lnTo>
                    <a:pt x="0" y="68125"/>
                  </a:lnTo>
                  <a:cubicBezTo>
                    <a:pt x="0" y="50057"/>
                    <a:pt x="7177" y="32729"/>
                    <a:pt x="19953" y="19953"/>
                  </a:cubicBezTo>
                  <a:cubicBezTo>
                    <a:pt x="32729" y="7177"/>
                    <a:pt x="50057" y="0"/>
                    <a:pt x="68125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9050"/>
              <a:ext cx="1258764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14572342" y="-121489"/>
            <a:ext cx="847559" cy="4739668"/>
            <a:chOff x="0" y="0"/>
            <a:chExt cx="586315" cy="327875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586315" cy="3278753"/>
            </a:xfrm>
            <a:custGeom>
              <a:avLst/>
              <a:gdLst/>
              <a:ahLst/>
              <a:cxnLst/>
              <a:rect l="l" t="t" r="r" b="b"/>
              <a:pathLst>
                <a:path w="586315" h="3278753">
                  <a:moveTo>
                    <a:pt x="146258" y="0"/>
                  </a:moveTo>
                  <a:lnTo>
                    <a:pt x="440057" y="0"/>
                  </a:lnTo>
                  <a:cubicBezTo>
                    <a:pt x="478847" y="0"/>
                    <a:pt x="516048" y="15409"/>
                    <a:pt x="543477" y="42838"/>
                  </a:cubicBezTo>
                  <a:cubicBezTo>
                    <a:pt x="570905" y="70267"/>
                    <a:pt x="586315" y="107468"/>
                    <a:pt x="586315" y="146258"/>
                  </a:cubicBezTo>
                  <a:lnTo>
                    <a:pt x="586315" y="3132495"/>
                  </a:lnTo>
                  <a:cubicBezTo>
                    <a:pt x="586315" y="3171285"/>
                    <a:pt x="570905" y="3208487"/>
                    <a:pt x="543477" y="3235915"/>
                  </a:cubicBezTo>
                  <a:cubicBezTo>
                    <a:pt x="516048" y="3263344"/>
                    <a:pt x="478847" y="3278753"/>
                    <a:pt x="440057" y="3278753"/>
                  </a:cubicBezTo>
                  <a:lnTo>
                    <a:pt x="146258" y="3278753"/>
                  </a:lnTo>
                  <a:cubicBezTo>
                    <a:pt x="107468" y="3278753"/>
                    <a:pt x="70267" y="3263344"/>
                    <a:pt x="42838" y="3235915"/>
                  </a:cubicBezTo>
                  <a:cubicBezTo>
                    <a:pt x="15409" y="3208487"/>
                    <a:pt x="0" y="3171285"/>
                    <a:pt x="0" y="3132495"/>
                  </a:cubicBezTo>
                  <a:lnTo>
                    <a:pt x="0" y="146258"/>
                  </a:lnTo>
                  <a:cubicBezTo>
                    <a:pt x="0" y="107468"/>
                    <a:pt x="15409" y="70267"/>
                    <a:pt x="42838" y="42838"/>
                  </a:cubicBezTo>
                  <a:cubicBezTo>
                    <a:pt x="70267" y="15409"/>
                    <a:pt x="107468" y="0"/>
                    <a:pt x="14625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9050"/>
              <a:ext cx="586315" cy="3259703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2386636" y="1748366"/>
            <a:ext cx="5225651" cy="132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3"/>
              </a:lnSpc>
            </a:pPr>
            <a:r>
              <a:rPr lang="en-US" sz="2502">
                <a:solidFill>
                  <a:srgbClr val="000B5D"/>
                </a:solidFill>
                <a:latin typeface="Poppins Bold"/>
              </a:rPr>
              <a:t>RANDOM</a:t>
            </a:r>
          </a:p>
          <a:p>
            <a:pPr algn="ctr">
              <a:lnSpc>
                <a:spcPts val="3503"/>
              </a:lnSpc>
            </a:pPr>
            <a:r>
              <a:rPr lang="en-US" sz="2502">
                <a:solidFill>
                  <a:srgbClr val="000B5D"/>
                </a:solidFill>
                <a:latin typeface="Poppins Bold"/>
              </a:rPr>
              <a:t>forest classifier</a:t>
            </a:r>
          </a:p>
          <a:p>
            <a:pPr algn="ctr">
              <a:lnSpc>
                <a:spcPts val="3503"/>
              </a:lnSpc>
            </a:pPr>
            <a:endParaRPr lang="en-US" sz="2502">
              <a:solidFill>
                <a:srgbClr val="000B5D"/>
              </a:solidFill>
              <a:latin typeface="Poppins Bold"/>
            </a:endParaRPr>
          </a:p>
        </p:txBody>
      </p:sp>
      <p:grpSp>
        <p:nvGrpSpPr>
          <p:cNvPr id="41" name="Group 41"/>
          <p:cNvGrpSpPr/>
          <p:nvPr/>
        </p:nvGrpSpPr>
        <p:grpSpPr>
          <a:xfrm rot="5400000">
            <a:off x="14089646" y="2102911"/>
            <a:ext cx="1819631" cy="4732987"/>
            <a:chOff x="0" y="0"/>
            <a:chExt cx="1258764" cy="327413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258764" cy="3274132"/>
            </a:xfrm>
            <a:custGeom>
              <a:avLst/>
              <a:gdLst/>
              <a:ahLst/>
              <a:cxnLst/>
              <a:rect l="l" t="t" r="r" b="b"/>
              <a:pathLst>
                <a:path w="1258764" h="3274132">
                  <a:moveTo>
                    <a:pt x="68125" y="0"/>
                  </a:moveTo>
                  <a:lnTo>
                    <a:pt x="1190639" y="0"/>
                  </a:lnTo>
                  <a:cubicBezTo>
                    <a:pt x="1228263" y="0"/>
                    <a:pt x="1258764" y="30501"/>
                    <a:pt x="1258764" y="68125"/>
                  </a:cubicBezTo>
                  <a:lnTo>
                    <a:pt x="1258764" y="3206007"/>
                  </a:lnTo>
                  <a:cubicBezTo>
                    <a:pt x="1258764" y="3224075"/>
                    <a:pt x="1251586" y="3241402"/>
                    <a:pt x="1238810" y="3254178"/>
                  </a:cubicBezTo>
                  <a:cubicBezTo>
                    <a:pt x="1226035" y="3266954"/>
                    <a:pt x="1208707" y="3274132"/>
                    <a:pt x="1190639" y="3274132"/>
                  </a:cubicBezTo>
                  <a:lnTo>
                    <a:pt x="68125" y="3274132"/>
                  </a:lnTo>
                  <a:cubicBezTo>
                    <a:pt x="50057" y="3274132"/>
                    <a:pt x="32729" y="3266954"/>
                    <a:pt x="19953" y="3254178"/>
                  </a:cubicBezTo>
                  <a:cubicBezTo>
                    <a:pt x="7177" y="3241402"/>
                    <a:pt x="0" y="3224075"/>
                    <a:pt x="0" y="3206007"/>
                  </a:cubicBezTo>
                  <a:lnTo>
                    <a:pt x="0" y="68125"/>
                  </a:lnTo>
                  <a:cubicBezTo>
                    <a:pt x="0" y="50057"/>
                    <a:pt x="7177" y="32729"/>
                    <a:pt x="19953" y="19953"/>
                  </a:cubicBezTo>
                  <a:cubicBezTo>
                    <a:pt x="32729" y="7177"/>
                    <a:pt x="50057" y="0"/>
                    <a:pt x="68125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9050"/>
              <a:ext cx="1258764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5400000">
            <a:off x="14579023" y="2099570"/>
            <a:ext cx="847559" cy="4739668"/>
            <a:chOff x="0" y="0"/>
            <a:chExt cx="586315" cy="3278753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86315" cy="3278753"/>
            </a:xfrm>
            <a:custGeom>
              <a:avLst/>
              <a:gdLst/>
              <a:ahLst/>
              <a:cxnLst/>
              <a:rect l="l" t="t" r="r" b="b"/>
              <a:pathLst>
                <a:path w="586315" h="3278753">
                  <a:moveTo>
                    <a:pt x="146258" y="0"/>
                  </a:moveTo>
                  <a:lnTo>
                    <a:pt x="440057" y="0"/>
                  </a:lnTo>
                  <a:cubicBezTo>
                    <a:pt x="478847" y="0"/>
                    <a:pt x="516048" y="15409"/>
                    <a:pt x="543477" y="42838"/>
                  </a:cubicBezTo>
                  <a:cubicBezTo>
                    <a:pt x="570905" y="70267"/>
                    <a:pt x="586315" y="107468"/>
                    <a:pt x="586315" y="146258"/>
                  </a:cubicBezTo>
                  <a:lnTo>
                    <a:pt x="586315" y="3132495"/>
                  </a:lnTo>
                  <a:cubicBezTo>
                    <a:pt x="586315" y="3171285"/>
                    <a:pt x="570905" y="3208487"/>
                    <a:pt x="543477" y="3235915"/>
                  </a:cubicBezTo>
                  <a:cubicBezTo>
                    <a:pt x="516048" y="3263344"/>
                    <a:pt x="478847" y="3278753"/>
                    <a:pt x="440057" y="3278753"/>
                  </a:cubicBezTo>
                  <a:lnTo>
                    <a:pt x="146258" y="3278753"/>
                  </a:lnTo>
                  <a:cubicBezTo>
                    <a:pt x="107468" y="3278753"/>
                    <a:pt x="70267" y="3263344"/>
                    <a:pt x="42838" y="3235915"/>
                  </a:cubicBezTo>
                  <a:cubicBezTo>
                    <a:pt x="15409" y="3208487"/>
                    <a:pt x="0" y="3171285"/>
                    <a:pt x="0" y="3132495"/>
                  </a:cubicBezTo>
                  <a:lnTo>
                    <a:pt x="0" y="146258"/>
                  </a:lnTo>
                  <a:cubicBezTo>
                    <a:pt x="0" y="107468"/>
                    <a:pt x="15409" y="70267"/>
                    <a:pt x="42838" y="42838"/>
                  </a:cubicBezTo>
                  <a:cubicBezTo>
                    <a:pt x="70267" y="15409"/>
                    <a:pt x="107468" y="0"/>
                    <a:pt x="14625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19050"/>
              <a:ext cx="586315" cy="3259703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12513143" y="3992062"/>
            <a:ext cx="4979319" cy="88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3"/>
              </a:lnSpc>
            </a:pPr>
            <a:r>
              <a:rPr lang="en-US" sz="2502">
                <a:solidFill>
                  <a:srgbClr val="000B5D"/>
                </a:solidFill>
                <a:latin typeface="Poppins Bold"/>
              </a:rPr>
              <a:t>XGBOOST</a:t>
            </a:r>
          </a:p>
          <a:p>
            <a:pPr algn="ctr">
              <a:lnSpc>
                <a:spcPts val="3503"/>
              </a:lnSpc>
            </a:pPr>
            <a:r>
              <a:rPr lang="en-US" sz="2502">
                <a:solidFill>
                  <a:srgbClr val="000B5D"/>
                </a:solidFill>
                <a:latin typeface="Poppins Bold"/>
              </a:rPr>
              <a:t>CLASSIFIER</a:t>
            </a:r>
          </a:p>
        </p:txBody>
      </p:sp>
      <p:grpSp>
        <p:nvGrpSpPr>
          <p:cNvPr id="48" name="Group 48"/>
          <p:cNvGrpSpPr/>
          <p:nvPr/>
        </p:nvGrpSpPr>
        <p:grpSpPr>
          <a:xfrm rot="5400000">
            <a:off x="8544365" y="4937139"/>
            <a:ext cx="1199271" cy="5144061"/>
            <a:chOff x="0" y="0"/>
            <a:chExt cx="776893" cy="3332346"/>
          </a:xfrm>
        </p:grpSpPr>
        <p:sp>
          <p:nvSpPr>
            <p:cNvPr id="49" name="Freeform 49"/>
            <p:cNvSpPr/>
            <p:nvPr/>
          </p:nvSpPr>
          <p:spPr>
            <a:xfrm>
              <a:off x="0" y="10568"/>
              <a:ext cx="776893" cy="3311211"/>
            </a:xfrm>
            <a:custGeom>
              <a:avLst/>
              <a:gdLst/>
              <a:ahLst/>
              <a:cxnLst/>
              <a:rect l="l" t="t" r="r" b="b"/>
              <a:pathLst>
                <a:path w="776893" h="3311211">
                  <a:moveTo>
                    <a:pt x="442520" y="17718"/>
                  </a:moveTo>
                  <a:lnTo>
                    <a:pt x="722820" y="164346"/>
                  </a:lnTo>
                  <a:cubicBezTo>
                    <a:pt x="756060" y="181734"/>
                    <a:pt x="776893" y="216144"/>
                    <a:pt x="776893" y="253657"/>
                  </a:cubicBezTo>
                  <a:lnTo>
                    <a:pt x="776893" y="3057553"/>
                  </a:lnTo>
                  <a:cubicBezTo>
                    <a:pt x="776893" y="3095066"/>
                    <a:pt x="756060" y="3129476"/>
                    <a:pt x="722820" y="3146864"/>
                  </a:cubicBezTo>
                  <a:lnTo>
                    <a:pt x="442520" y="3293492"/>
                  </a:lnTo>
                  <a:cubicBezTo>
                    <a:pt x="408648" y="3311210"/>
                    <a:pt x="368245" y="3311210"/>
                    <a:pt x="334373" y="3293492"/>
                  </a:cubicBezTo>
                  <a:lnTo>
                    <a:pt x="54073" y="3146864"/>
                  </a:lnTo>
                  <a:cubicBezTo>
                    <a:pt x="20833" y="3129476"/>
                    <a:pt x="0" y="3095066"/>
                    <a:pt x="0" y="3057553"/>
                  </a:cubicBezTo>
                  <a:lnTo>
                    <a:pt x="0" y="253657"/>
                  </a:lnTo>
                  <a:cubicBezTo>
                    <a:pt x="0" y="216144"/>
                    <a:pt x="20833" y="181734"/>
                    <a:pt x="54073" y="164346"/>
                  </a:cubicBezTo>
                  <a:lnTo>
                    <a:pt x="334373" y="17718"/>
                  </a:lnTo>
                  <a:cubicBezTo>
                    <a:pt x="368245" y="0"/>
                    <a:pt x="408648" y="0"/>
                    <a:pt x="442520" y="17718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158750"/>
              <a:ext cx="776893" cy="3033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7400849" y="7179131"/>
            <a:ext cx="3640770" cy="574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1"/>
              </a:lnSpc>
            </a:pPr>
            <a:r>
              <a:rPr lang="en-US" sz="3258">
                <a:solidFill>
                  <a:srgbClr val="FFFFFF"/>
                </a:solidFill>
                <a:latin typeface="Poppins Bold"/>
              </a:rPr>
              <a:t>GRID SEARCH CV</a:t>
            </a:r>
          </a:p>
        </p:txBody>
      </p:sp>
      <p:grpSp>
        <p:nvGrpSpPr>
          <p:cNvPr id="52" name="Group 52"/>
          <p:cNvGrpSpPr/>
          <p:nvPr/>
        </p:nvGrpSpPr>
        <p:grpSpPr>
          <a:xfrm rot="5400000">
            <a:off x="8309727" y="4864968"/>
            <a:ext cx="1668546" cy="877419"/>
            <a:chOff x="0" y="0"/>
            <a:chExt cx="1437643" cy="755996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437643" cy="755996"/>
            </a:xfrm>
            <a:custGeom>
              <a:avLst/>
              <a:gdLst/>
              <a:ahLst/>
              <a:cxnLst/>
              <a:rect l="l" t="t" r="r" b="b"/>
              <a:pathLst>
                <a:path w="1437643" h="755996">
                  <a:moveTo>
                    <a:pt x="1437643" y="377998"/>
                  </a:moveTo>
                  <a:lnTo>
                    <a:pt x="1031243" y="0"/>
                  </a:lnTo>
                  <a:lnTo>
                    <a:pt x="1031243" y="203200"/>
                  </a:lnTo>
                  <a:lnTo>
                    <a:pt x="0" y="203200"/>
                  </a:lnTo>
                  <a:lnTo>
                    <a:pt x="0" y="552796"/>
                  </a:lnTo>
                  <a:lnTo>
                    <a:pt x="1031243" y="552796"/>
                  </a:lnTo>
                  <a:lnTo>
                    <a:pt x="1031243" y="755996"/>
                  </a:lnTo>
                  <a:lnTo>
                    <a:pt x="1437643" y="377998"/>
                  </a:ln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222250"/>
              <a:ext cx="1336043" cy="3305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083004" y="8518380"/>
            <a:ext cx="7622286" cy="800175"/>
            <a:chOff x="0" y="0"/>
            <a:chExt cx="6653750" cy="698500"/>
          </a:xfrm>
        </p:grpSpPr>
        <p:sp>
          <p:nvSpPr>
            <p:cNvPr id="56" name="Freeform 56"/>
            <p:cNvSpPr/>
            <p:nvPr/>
          </p:nvSpPr>
          <p:spPr>
            <a:xfrm>
              <a:off x="2145" y="0"/>
              <a:ext cx="6649459" cy="698500"/>
            </a:xfrm>
            <a:custGeom>
              <a:avLst/>
              <a:gdLst/>
              <a:ahLst/>
              <a:cxnLst/>
              <a:rect l="l" t="t" r="r" b="b"/>
              <a:pathLst>
                <a:path w="6649459" h="698500">
                  <a:moveTo>
                    <a:pt x="6645986" y="358907"/>
                  </a:moveTo>
                  <a:lnTo>
                    <a:pt x="6454024" y="688843"/>
                  </a:lnTo>
                  <a:cubicBezTo>
                    <a:pt x="6450545" y="694822"/>
                    <a:pt x="6444150" y="698500"/>
                    <a:pt x="6437232" y="698500"/>
                  </a:cubicBezTo>
                  <a:lnTo>
                    <a:pt x="212228" y="698500"/>
                  </a:lnTo>
                  <a:cubicBezTo>
                    <a:pt x="205310" y="698500"/>
                    <a:pt x="198915" y="694822"/>
                    <a:pt x="195436" y="688843"/>
                  </a:cubicBezTo>
                  <a:lnTo>
                    <a:pt x="3474" y="358907"/>
                  </a:lnTo>
                  <a:cubicBezTo>
                    <a:pt x="0" y="352937"/>
                    <a:pt x="0" y="345563"/>
                    <a:pt x="3474" y="339593"/>
                  </a:cubicBezTo>
                  <a:lnTo>
                    <a:pt x="195436" y="9657"/>
                  </a:lnTo>
                  <a:cubicBezTo>
                    <a:pt x="198915" y="3678"/>
                    <a:pt x="205310" y="0"/>
                    <a:pt x="212228" y="0"/>
                  </a:cubicBezTo>
                  <a:lnTo>
                    <a:pt x="6437232" y="0"/>
                  </a:lnTo>
                  <a:cubicBezTo>
                    <a:pt x="6444150" y="0"/>
                    <a:pt x="6450545" y="3678"/>
                    <a:pt x="6454024" y="9657"/>
                  </a:cubicBezTo>
                  <a:lnTo>
                    <a:pt x="6645986" y="339593"/>
                  </a:lnTo>
                  <a:cubicBezTo>
                    <a:pt x="6649459" y="345563"/>
                    <a:pt x="6649459" y="352937"/>
                    <a:pt x="6645986" y="35890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B5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14300" y="19050"/>
              <a:ext cx="642515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784505" y="8727930"/>
            <a:ext cx="6540573" cy="37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20"/>
              </a:lnSpc>
            </a:pPr>
            <a:r>
              <a:rPr lang="en-US" sz="2266">
                <a:solidFill>
                  <a:srgbClr val="000B5D"/>
                </a:solidFill>
                <a:latin typeface="Poppins Bold"/>
              </a:rPr>
              <a:t>Test all combinations of hyperparameters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9144000" y="8518380"/>
            <a:ext cx="8883060" cy="800175"/>
            <a:chOff x="0" y="0"/>
            <a:chExt cx="7754322" cy="698500"/>
          </a:xfrm>
        </p:grpSpPr>
        <p:sp>
          <p:nvSpPr>
            <p:cNvPr id="60" name="Freeform 60"/>
            <p:cNvSpPr/>
            <p:nvPr/>
          </p:nvSpPr>
          <p:spPr>
            <a:xfrm>
              <a:off x="1841" y="0"/>
              <a:ext cx="7750640" cy="698500"/>
            </a:xfrm>
            <a:custGeom>
              <a:avLst/>
              <a:gdLst/>
              <a:ahLst/>
              <a:cxnLst/>
              <a:rect l="l" t="t" r="r" b="b"/>
              <a:pathLst>
                <a:path w="7750640" h="698500">
                  <a:moveTo>
                    <a:pt x="7747660" y="357536"/>
                  </a:moveTo>
                  <a:lnTo>
                    <a:pt x="7554102" y="690214"/>
                  </a:lnTo>
                  <a:cubicBezTo>
                    <a:pt x="7551117" y="695344"/>
                    <a:pt x="7545629" y="698500"/>
                    <a:pt x="7539694" y="698500"/>
                  </a:cubicBezTo>
                  <a:lnTo>
                    <a:pt x="210946" y="698500"/>
                  </a:lnTo>
                  <a:cubicBezTo>
                    <a:pt x="205010" y="698500"/>
                    <a:pt x="199523" y="695344"/>
                    <a:pt x="196538" y="690214"/>
                  </a:cubicBezTo>
                  <a:lnTo>
                    <a:pt x="2980" y="357536"/>
                  </a:lnTo>
                  <a:cubicBezTo>
                    <a:pt x="0" y="352414"/>
                    <a:pt x="0" y="346086"/>
                    <a:pt x="2980" y="340964"/>
                  </a:cubicBezTo>
                  <a:lnTo>
                    <a:pt x="196538" y="8286"/>
                  </a:lnTo>
                  <a:cubicBezTo>
                    <a:pt x="199523" y="3156"/>
                    <a:pt x="205010" y="0"/>
                    <a:pt x="210946" y="0"/>
                  </a:cubicBezTo>
                  <a:lnTo>
                    <a:pt x="7539694" y="0"/>
                  </a:lnTo>
                  <a:cubicBezTo>
                    <a:pt x="7545629" y="0"/>
                    <a:pt x="7551117" y="3156"/>
                    <a:pt x="7554102" y="8286"/>
                  </a:cubicBezTo>
                  <a:lnTo>
                    <a:pt x="7747660" y="340964"/>
                  </a:lnTo>
                  <a:cubicBezTo>
                    <a:pt x="7750640" y="346086"/>
                    <a:pt x="7750640" y="352414"/>
                    <a:pt x="7747660" y="35753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B5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114300" y="19050"/>
              <a:ext cx="7525722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9582709" y="8680305"/>
            <a:ext cx="8181560" cy="714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20"/>
              </a:lnSpc>
            </a:pPr>
            <a:r>
              <a:rPr lang="en-US" sz="2266">
                <a:solidFill>
                  <a:srgbClr val="000B5D"/>
                </a:solidFill>
                <a:latin typeface="Poppins Bold"/>
              </a:rPr>
              <a:t>Cross-Validation evaluates the model's performance</a:t>
            </a:r>
          </a:p>
          <a:p>
            <a:pPr algn="just">
              <a:lnSpc>
                <a:spcPts val="2720"/>
              </a:lnSpc>
            </a:pPr>
            <a:endParaRPr lang="en-US" sz="2266">
              <a:solidFill>
                <a:srgbClr val="000B5D"/>
              </a:solidFill>
              <a:latin typeface="Poppins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36187" y="1321071"/>
            <a:ext cx="12152200" cy="10523257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-478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041619" y="9258300"/>
            <a:ext cx="2049570" cy="2602202"/>
            <a:chOff x="0" y="0"/>
            <a:chExt cx="698500" cy="886839"/>
          </a:xfrm>
        </p:grpSpPr>
        <p:sp>
          <p:nvSpPr>
            <p:cNvPr id="5" name="Freeform 5"/>
            <p:cNvSpPr/>
            <p:nvPr/>
          </p:nvSpPr>
          <p:spPr>
            <a:xfrm>
              <a:off x="0" y="6857"/>
              <a:ext cx="698500" cy="873125"/>
            </a:xfrm>
            <a:custGeom>
              <a:avLst/>
              <a:gdLst/>
              <a:ahLst/>
              <a:cxnLst/>
              <a:rect l="l" t="t" r="r" b="b"/>
              <a:pathLst>
                <a:path w="698500" h="873125">
                  <a:moveTo>
                    <a:pt x="380114" y="11100"/>
                  </a:moveTo>
                  <a:lnTo>
                    <a:pt x="667636" y="178386"/>
                  </a:lnTo>
                  <a:cubicBezTo>
                    <a:pt x="686745" y="189504"/>
                    <a:pt x="698500" y="209943"/>
                    <a:pt x="698500" y="232051"/>
                  </a:cubicBezTo>
                  <a:lnTo>
                    <a:pt x="698500" y="641074"/>
                  </a:lnTo>
                  <a:cubicBezTo>
                    <a:pt x="698500" y="663181"/>
                    <a:pt x="686745" y="683621"/>
                    <a:pt x="667636" y="694739"/>
                  </a:cubicBezTo>
                  <a:lnTo>
                    <a:pt x="380114" y="862024"/>
                  </a:lnTo>
                  <a:cubicBezTo>
                    <a:pt x="361035" y="873125"/>
                    <a:pt x="337465" y="873125"/>
                    <a:pt x="318386" y="862024"/>
                  </a:cubicBezTo>
                  <a:lnTo>
                    <a:pt x="30864" y="694739"/>
                  </a:lnTo>
                  <a:cubicBezTo>
                    <a:pt x="11755" y="683621"/>
                    <a:pt x="0" y="663181"/>
                    <a:pt x="0" y="641074"/>
                  </a:cubicBezTo>
                  <a:lnTo>
                    <a:pt x="0" y="232051"/>
                  </a:lnTo>
                  <a:cubicBezTo>
                    <a:pt x="0" y="209943"/>
                    <a:pt x="11755" y="189504"/>
                    <a:pt x="30864" y="178386"/>
                  </a:cubicBezTo>
                  <a:lnTo>
                    <a:pt x="318386" y="11100"/>
                  </a:lnTo>
                  <a:cubicBezTo>
                    <a:pt x="337465" y="0"/>
                    <a:pt x="361035" y="0"/>
                    <a:pt x="380114" y="11100"/>
                  </a:cubicBezTo>
                  <a:close/>
                </a:path>
              </a:pathLst>
            </a:custGeom>
            <a:solidFill>
              <a:srgbClr val="00ADEF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8750"/>
              <a:ext cx="698500" cy="588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16487382" y="-1143916"/>
            <a:ext cx="1028700" cy="4345233"/>
            <a:chOff x="0" y="0"/>
            <a:chExt cx="698500" cy="2950467"/>
          </a:xfrm>
        </p:grpSpPr>
        <p:sp>
          <p:nvSpPr>
            <p:cNvPr id="8" name="Freeform 8"/>
            <p:cNvSpPr/>
            <p:nvPr/>
          </p:nvSpPr>
          <p:spPr>
            <a:xfrm>
              <a:off x="0" y="13661"/>
              <a:ext cx="698500" cy="2923144"/>
            </a:xfrm>
            <a:custGeom>
              <a:avLst/>
              <a:gdLst/>
              <a:ahLst/>
              <a:cxnLst/>
              <a:rect l="l" t="t" r="r" b="b"/>
              <a:pathLst>
                <a:path w="698500" h="2923144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2662462"/>
                  </a:lnTo>
                  <a:cubicBezTo>
                    <a:pt x="698500" y="2706509"/>
                    <a:pt x="675079" y="2747233"/>
                    <a:pt x="637007" y="2769383"/>
                  </a:cubicBezTo>
                  <a:lnTo>
                    <a:pt x="410743" y="2901028"/>
                  </a:lnTo>
                  <a:cubicBezTo>
                    <a:pt x="372730" y="2923144"/>
                    <a:pt x="325770" y="2923144"/>
                    <a:pt x="287757" y="2901028"/>
                  </a:cubicBezTo>
                  <a:lnTo>
                    <a:pt x="61493" y="2769383"/>
                  </a:lnTo>
                  <a:cubicBezTo>
                    <a:pt x="23421" y="2747233"/>
                    <a:pt x="0" y="2706509"/>
                    <a:pt x="0" y="2662462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ADEF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8750"/>
              <a:ext cx="698500" cy="265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5999637" y="-1117311"/>
            <a:ext cx="1028700" cy="5320722"/>
            <a:chOff x="0" y="0"/>
            <a:chExt cx="698500" cy="3612836"/>
          </a:xfrm>
        </p:grpSpPr>
        <p:sp>
          <p:nvSpPr>
            <p:cNvPr id="11" name="Freeform 11"/>
            <p:cNvSpPr/>
            <p:nvPr/>
          </p:nvSpPr>
          <p:spPr>
            <a:xfrm>
              <a:off x="0" y="13661"/>
              <a:ext cx="698500" cy="3585513"/>
            </a:xfrm>
            <a:custGeom>
              <a:avLst/>
              <a:gdLst/>
              <a:ahLst/>
              <a:cxnLst/>
              <a:rect l="l" t="t" r="r" b="b"/>
              <a:pathLst>
                <a:path w="698500" h="3585513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3324831"/>
                  </a:lnTo>
                  <a:cubicBezTo>
                    <a:pt x="698500" y="3368877"/>
                    <a:pt x="675079" y="3409602"/>
                    <a:pt x="637007" y="3431752"/>
                  </a:cubicBezTo>
                  <a:lnTo>
                    <a:pt x="410743" y="3563397"/>
                  </a:lnTo>
                  <a:cubicBezTo>
                    <a:pt x="372730" y="3585513"/>
                    <a:pt x="325770" y="3585513"/>
                    <a:pt x="287757" y="3563397"/>
                  </a:cubicBezTo>
                  <a:lnTo>
                    <a:pt x="61493" y="3431752"/>
                  </a:lnTo>
                  <a:cubicBezTo>
                    <a:pt x="23421" y="3409602"/>
                    <a:pt x="0" y="3368877"/>
                    <a:pt x="0" y="3324831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0B5D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8750"/>
              <a:ext cx="698500" cy="331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16723" y="8311194"/>
            <a:ext cx="2348933" cy="3614160"/>
            <a:chOff x="0" y="0"/>
            <a:chExt cx="698500" cy="1074739"/>
          </a:xfrm>
        </p:grpSpPr>
        <p:sp>
          <p:nvSpPr>
            <p:cNvPr id="14" name="Freeform 14"/>
            <p:cNvSpPr/>
            <p:nvPr/>
          </p:nvSpPr>
          <p:spPr>
            <a:xfrm>
              <a:off x="0" y="5983"/>
              <a:ext cx="698500" cy="1062774"/>
            </a:xfrm>
            <a:custGeom>
              <a:avLst/>
              <a:gdLst/>
              <a:ahLst/>
              <a:cxnLst/>
              <a:rect l="l" t="t" r="r" b="b"/>
              <a:pathLst>
                <a:path w="698500" h="1062774">
                  <a:moveTo>
                    <a:pt x="376180" y="9686"/>
                  </a:moveTo>
                  <a:lnTo>
                    <a:pt x="671570" y="181548"/>
                  </a:lnTo>
                  <a:cubicBezTo>
                    <a:pt x="688243" y="191249"/>
                    <a:pt x="698500" y="209084"/>
                    <a:pt x="698500" y="228374"/>
                  </a:cubicBezTo>
                  <a:lnTo>
                    <a:pt x="698500" y="834400"/>
                  </a:lnTo>
                  <a:cubicBezTo>
                    <a:pt x="698500" y="853689"/>
                    <a:pt x="688243" y="871524"/>
                    <a:pt x="671570" y="881225"/>
                  </a:cubicBezTo>
                  <a:lnTo>
                    <a:pt x="376180" y="1053088"/>
                  </a:lnTo>
                  <a:cubicBezTo>
                    <a:pt x="359533" y="1062774"/>
                    <a:pt x="338967" y="1062774"/>
                    <a:pt x="322320" y="1053088"/>
                  </a:cubicBezTo>
                  <a:lnTo>
                    <a:pt x="26930" y="881225"/>
                  </a:lnTo>
                  <a:cubicBezTo>
                    <a:pt x="10257" y="871524"/>
                    <a:pt x="0" y="853689"/>
                    <a:pt x="0" y="834400"/>
                  </a:cubicBezTo>
                  <a:lnTo>
                    <a:pt x="0" y="228374"/>
                  </a:lnTo>
                  <a:cubicBezTo>
                    <a:pt x="0" y="209084"/>
                    <a:pt x="10257" y="191249"/>
                    <a:pt x="26930" y="181548"/>
                  </a:cubicBezTo>
                  <a:lnTo>
                    <a:pt x="322320" y="9686"/>
                  </a:lnTo>
                  <a:cubicBezTo>
                    <a:pt x="338967" y="0"/>
                    <a:pt x="359533" y="0"/>
                    <a:pt x="376180" y="9686"/>
                  </a:cubicBezTo>
                  <a:close/>
                </a:path>
              </a:pathLst>
            </a:custGeom>
            <a:solidFill>
              <a:srgbClr val="000B5D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8750"/>
              <a:ext cx="698500" cy="776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8437202" y="1849218"/>
            <a:ext cx="1413596" cy="6063371"/>
            <a:chOff x="0" y="0"/>
            <a:chExt cx="776893" cy="3332346"/>
          </a:xfrm>
        </p:grpSpPr>
        <p:sp>
          <p:nvSpPr>
            <p:cNvPr id="17" name="Freeform 17"/>
            <p:cNvSpPr/>
            <p:nvPr/>
          </p:nvSpPr>
          <p:spPr>
            <a:xfrm>
              <a:off x="0" y="8965"/>
              <a:ext cx="776893" cy="3314415"/>
            </a:xfrm>
            <a:custGeom>
              <a:avLst/>
              <a:gdLst/>
              <a:ahLst/>
              <a:cxnLst/>
              <a:rect l="l" t="t" r="r" b="b"/>
              <a:pathLst>
                <a:path w="776893" h="3314415">
                  <a:moveTo>
                    <a:pt x="434321" y="15033"/>
                  </a:moveTo>
                  <a:lnTo>
                    <a:pt x="731018" y="170237"/>
                  </a:lnTo>
                  <a:cubicBezTo>
                    <a:pt x="759219" y="184989"/>
                    <a:pt x="776893" y="214182"/>
                    <a:pt x="776893" y="246007"/>
                  </a:cubicBezTo>
                  <a:lnTo>
                    <a:pt x="776893" y="3068409"/>
                  </a:lnTo>
                  <a:cubicBezTo>
                    <a:pt x="776893" y="3100234"/>
                    <a:pt x="759219" y="3129427"/>
                    <a:pt x="731018" y="3144179"/>
                  </a:cubicBezTo>
                  <a:lnTo>
                    <a:pt x="434321" y="3299383"/>
                  </a:lnTo>
                  <a:cubicBezTo>
                    <a:pt x="405585" y="3314415"/>
                    <a:pt x="371308" y="3314415"/>
                    <a:pt x="342572" y="3299383"/>
                  </a:cubicBezTo>
                  <a:lnTo>
                    <a:pt x="45875" y="3144179"/>
                  </a:lnTo>
                  <a:cubicBezTo>
                    <a:pt x="17675" y="3129427"/>
                    <a:pt x="0" y="3100234"/>
                    <a:pt x="0" y="3068409"/>
                  </a:cubicBezTo>
                  <a:lnTo>
                    <a:pt x="0" y="246007"/>
                  </a:lnTo>
                  <a:cubicBezTo>
                    <a:pt x="0" y="214182"/>
                    <a:pt x="17675" y="184989"/>
                    <a:pt x="45875" y="170237"/>
                  </a:cubicBezTo>
                  <a:lnTo>
                    <a:pt x="342572" y="15033"/>
                  </a:lnTo>
                  <a:cubicBezTo>
                    <a:pt x="371308" y="0"/>
                    <a:pt x="405585" y="0"/>
                    <a:pt x="434321" y="15033"/>
                  </a:cubicBezTo>
                  <a:close/>
                </a:path>
              </a:pathLst>
            </a:custGeom>
            <a:solidFill>
              <a:srgbClr val="000B5D">
                <a:alpha val="2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58750"/>
              <a:ext cx="776893" cy="3033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4349374" y="-55255"/>
            <a:ext cx="4295989" cy="5293263"/>
            <a:chOff x="0" y="0"/>
            <a:chExt cx="2657271" cy="32741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657271" cy="3274132"/>
            </a:xfrm>
            <a:custGeom>
              <a:avLst/>
              <a:gdLst/>
              <a:ahLst/>
              <a:cxnLst/>
              <a:rect l="l" t="t" r="r" b="b"/>
              <a:pathLst>
                <a:path w="2657271" h="3274132">
                  <a:moveTo>
                    <a:pt x="28855" y="0"/>
                  </a:moveTo>
                  <a:lnTo>
                    <a:pt x="2628415" y="0"/>
                  </a:lnTo>
                  <a:cubicBezTo>
                    <a:pt x="2644352" y="0"/>
                    <a:pt x="2657271" y="12919"/>
                    <a:pt x="2657271" y="28855"/>
                  </a:cubicBezTo>
                  <a:lnTo>
                    <a:pt x="2657271" y="3245276"/>
                  </a:lnTo>
                  <a:cubicBezTo>
                    <a:pt x="2657271" y="3261213"/>
                    <a:pt x="2644352" y="3274132"/>
                    <a:pt x="2628415" y="3274132"/>
                  </a:cubicBezTo>
                  <a:lnTo>
                    <a:pt x="28855" y="3274132"/>
                  </a:lnTo>
                  <a:cubicBezTo>
                    <a:pt x="12919" y="3274132"/>
                    <a:pt x="0" y="3261213"/>
                    <a:pt x="0" y="3245276"/>
                  </a:cubicBezTo>
                  <a:lnTo>
                    <a:pt x="0" y="28855"/>
                  </a:lnTo>
                  <a:cubicBezTo>
                    <a:pt x="0" y="12919"/>
                    <a:pt x="12919" y="0"/>
                    <a:pt x="28855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9050"/>
              <a:ext cx="2657271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6008711" y="-1428889"/>
            <a:ext cx="947890" cy="5322688"/>
            <a:chOff x="0" y="0"/>
            <a:chExt cx="586315" cy="329233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86315" cy="3292332"/>
            </a:xfrm>
            <a:custGeom>
              <a:avLst/>
              <a:gdLst/>
              <a:ahLst/>
              <a:cxnLst/>
              <a:rect l="l" t="t" r="r" b="b"/>
              <a:pathLst>
                <a:path w="586315" h="3292332">
                  <a:moveTo>
                    <a:pt x="130777" y="0"/>
                  </a:moveTo>
                  <a:lnTo>
                    <a:pt x="455538" y="0"/>
                  </a:lnTo>
                  <a:cubicBezTo>
                    <a:pt x="490222" y="0"/>
                    <a:pt x="523485" y="13778"/>
                    <a:pt x="548011" y="38304"/>
                  </a:cubicBezTo>
                  <a:cubicBezTo>
                    <a:pt x="572536" y="62829"/>
                    <a:pt x="586315" y="96093"/>
                    <a:pt x="586315" y="130777"/>
                  </a:cubicBezTo>
                  <a:lnTo>
                    <a:pt x="586315" y="3161555"/>
                  </a:lnTo>
                  <a:cubicBezTo>
                    <a:pt x="586315" y="3233781"/>
                    <a:pt x="527764" y="3292332"/>
                    <a:pt x="455538" y="3292332"/>
                  </a:cubicBezTo>
                  <a:lnTo>
                    <a:pt x="130777" y="3292332"/>
                  </a:lnTo>
                  <a:cubicBezTo>
                    <a:pt x="96093" y="3292332"/>
                    <a:pt x="62829" y="3278554"/>
                    <a:pt x="38304" y="3254028"/>
                  </a:cubicBezTo>
                  <a:cubicBezTo>
                    <a:pt x="13778" y="3229503"/>
                    <a:pt x="0" y="3196239"/>
                    <a:pt x="0" y="3161555"/>
                  </a:cubicBezTo>
                  <a:lnTo>
                    <a:pt x="0" y="130777"/>
                  </a:lnTo>
                  <a:cubicBezTo>
                    <a:pt x="0" y="96093"/>
                    <a:pt x="13778" y="62829"/>
                    <a:pt x="38304" y="38304"/>
                  </a:cubicBezTo>
                  <a:cubicBezTo>
                    <a:pt x="62829" y="13778"/>
                    <a:pt x="96093" y="0"/>
                    <a:pt x="13077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9050"/>
              <a:ext cx="586315" cy="32732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5400000">
            <a:off x="3998815" y="4718112"/>
            <a:ext cx="4967681" cy="5293263"/>
            <a:chOff x="0" y="0"/>
            <a:chExt cx="3072744" cy="327413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072744" cy="3274132"/>
            </a:xfrm>
            <a:custGeom>
              <a:avLst/>
              <a:gdLst/>
              <a:ahLst/>
              <a:cxnLst/>
              <a:rect l="l" t="t" r="r" b="b"/>
              <a:pathLst>
                <a:path w="3072744" h="3274132">
                  <a:moveTo>
                    <a:pt x="24954" y="0"/>
                  </a:moveTo>
                  <a:lnTo>
                    <a:pt x="3047790" y="0"/>
                  </a:lnTo>
                  <a:cubicBezTo>
                    <a:pt x="3054408" y="0"/>
                    <a:pt x="3060755" y="2629"/>
                    <a:pt x="3065435" y="7309"/>
                  </a:cubicBezTo>
                  <a:cubicBezTo>
                    <a:pt x="3070115" y="11989"/>
                    <a:pt x="3072744" y="18336"/>
                    <a:pt x="3072744" y="24954"/>
                  </a:cubicBezTo>
                  <a:lnTo>
                    <a:pt x="3072744" y="3249178"/>
                  </a:lnTo>
                  <a:cubicBezTo>
                    <a:pt x="3072744" y="3262959"/>
                    <a:pt x="3061572" y="3274132"/>
                    <a:pt x="3047790" y="3274132"/>
                  </a:cubicBezTo>
                  <a:lnTo>
                    <a:pt x="24954" y="3274132"/>
                  </a:lnTo>
                  <a:cubicBezTo>
                    <a:pt x="18336" y="3274132"/>
                    <a:pt x="11989" y="3271503"/>
                    <a:pt x="7309" y="3266823"/>
                  </a:cubicBezTo>
                  <a:cubicBezTo>
                    <a:pt x="2629" y="3262143"/>
                    <a:pt x="0" y="3255796"/>
                    <a:pt x="0" y="3249178"/>
                  </a:cubicBezTo>
                  <a:lnTo>
                    <a:pt x="0" y="24954"/>
                  </a:lnTo>
                  <a:cubicBezTo>
                    <a:pt x="0" y="18336"/>
                    <a:pt x="2629" y="11989"/>
                    <a:pt x="7309" y="7309"/>
                  </a:cubicBezTo>
                  <a:cubicBezTo>
                    <a:pt x="11989" y="2629"/>
                    <a:pt x="18336" y="0"/>
                    <a:pt x="24954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3072744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5400000">
            <a:off x="5993998" y="3008631"/>
            <a:ext cx="947890" cy="5322688"/>
            <a:chOff x="0" y="0"/>
            <a:chExt cx="586315" cy="329233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86315" cy="3292332"/>
            </a:xfrm>
            <a:custGeom>
              <a:avLst/>
              <a:gdLst/>
              <a:ahLst/>
              <a:cxnLst/>
              <a:rect l="l" t="t" r="r" b="b"/>
              <a:pathLst>
                <a:path w="586315" h="3292332">
                  <a:moveTo>
                    <a:pt x="130777" y="0"/>
                  </a:moveTo>
                  <a:lnTo>
                    <a:pt x="455538" y="0"/>
                  </a:lnTo>
                  <a:cubicBezTo>
                    <a:pt x="490222" y="0"/>
                    <a:pt x="523485" y="13778"/>
                    <a:pt x="548011" y="38304"/>
                  </a:cubicBezTo>
                  <a:cubicBezTo>
                    <a:pt x="572536" y="62829"/>
                    <a:pt x="586315" y="96093"/>
                    <a:pt x="586315" y="130777"/>
                  </a:cubicBezTo>
                  <a:lnTo>
                    <a:pt x="586315" y="3161555"/>
                  </a:lnTo>
                  <a:cubicBezTo>
                    <a:pt x="586315" y="3233781"/>
                    <a:pt x="527764" y="3292332"/>
                    <a:pt x="455538" y="3292332"/>
                  </a:cubicBezTo>
                  <a:lnTo>
                    <a:pt x="130777" y="3292332"/>
                  </a:lnTo>
                  <a:cubicBezTo>
                    <a:pt x="96093" y="3292332"/>
                    <a:pt x="62829" y="3278554"/>
                    <a:pt x="38304" y="3254028"/>
                  </a:cubicBezTo>
                  <a:cubicBezTo>
                    <a:pt x="13778" y="3229503"/>
                    <a:pt x="0" y="3196239"/>
                    <a:pt x="0" y="3161555"/>
                  </a:cubicBezTo>
                  <a:lnTo>
                    <a:pt x="0" y="130777"/>
                  </a:lnTo>
                  <a:cubicBezTo>
                    <a:pt x="0" y="96093"/>
                    <a:pt x="13778" y="62829"/>
                    <a:pt x="38304" y="38304"/>
                  </a:cubicBezTo>
                  <a:cubicBezTo>
                    <a:pt x="62829" y="13778"/>
                    <a:pt x="96093" y="0"/>
                    <a:pt x="13077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9050"/>
              <a:ext cx="586315" cy="32732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5400000">
            <a:off x="10178910" y="15713"/>
            <a:ext cx="4295989" cy="5293263"/>
            <a:chOff x="0" y="0"/>
            <a:chExt cx="2657271" cy="327413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657271" cy="3274132"/>
            </a:xfrm>
            <a:custGeom>
              <a:avLst/>
              <a:gdLst/>
              <a:ahLst/>
              <a:cxnLst/>
              <a:rect l="l" t="t" r="r" b="b"/>
              <a:pathLst>
                <a:path w="2657271" h="3274132">
                  <a:moveTo>
                    <a:pt x="28855" y="0"/>
                  </a:moveTo>
                  <a:lnTo>
                    <a:pt x="2628415" y="0"/>
                  </a:lnTo>
                  <a:cubicBezTo>
                    <a:pt x="2644352" y="0"/>
                    <a:pt x="2657271" y="12919"/>
                    <a:pt x="2657271" y="28855"/>
                  </a:cubicBezTo>
                  <a:lnTo>
                    <a:pt x="2657271" y="3245276"/>
                  </a:lnTo>
                  <a:cubicBezTo>
                    <a:pt x="2657271" y="3261213"/>
                    <a:pt x="2644352" y="3274132"/>
                    <a:pt x="2628415" y="3274132"/>
                  </a:cubicBezTo>
                  <a:lnTo>
                    <a:pt x="28855" y="3274132"/>
                  </a:lnTo>
                  <a:cubicBezTo>
                    <a:pt x="12919" y="3274132"/>
                    <a:pt x="0" y="3261213"/>
                    <a:pt x="0" y="3245276"/>
                  </a:cubicBezTo>
                  <a:lnTo>
                    <a:pt x="0" y="28855"/>
                  </a:lnTo>
                  <a:cubicBezTo>
                    <a:pt x="0" y="12919"/>
                    <a:pt x="12919" y="0"/>
                    <a:pt x="28855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9050"/>
              <a:ext cx="2657271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 rot="5400000">
            <a:off x="11849223" y="-1339647"/>
            <a:ext cx="947890" cy="5300736"/>
            <a:chOff x="0" y="0"/>
            <a:chExt cx="586315" cy="327875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86315" cy="3278753"/>
            </a:xfrm>
            <a:custGeom>
              <a:avLst/>
              <a:gdLst/>
              <a:ahLst/>
              <a:cxnLst/>
              <a:rect l="l" t="t" r="r" b="b"/>
              <a:pathLst>
                <a:path w="586315" h="3278753">
                  <a:moveTo>
                    <a:pt x="130777" y="0"/>
                  </a:moveTo>
                  <a:lnTo>
                    <a:pt x="455538" y="0"/>
                  </a:lnTo>
                  <a:cubicBezTo>
                    <a:pt x="490222" y="0"/>
                    <a:pt x="523485" y="13778"/>
                    <a:pt x="548011" y="38304"/>
                  </a:cubicBezTo>
                  <a:cubicBezTo>
                    <a:pt x="572536" y="62829"/>
                    <a:pt x="586315" y="96093"/>
                    <a:pt x="586315" y="130777"/>
                  </a:cubicBezTo>
                  <a:lnTo>
                    <a:pt x="586315" y="3147976"/>
                  </a:lnTo>
                  <a:cubicBezTo>
                    <a:pt x="586315" y="3220202"/>
                    <a:pt x="527764" y="3278753"/>
                    <a:pt x="455538" y="3278753"/>
                  </a:cubicBezTo>
                  <a:lnTo>
                    <a:pt x="130777" y="3278753"/>
                  </a:lnTo>
                  <a:cubicBezTo>
                    <a:pt x="96093" y="3278753"/>
                    <a:pt x="62829" y="3264975"/>
                    <a:pt x="38304" y="3240450"/>
                  </a:cubicBezTo>
                  <a:cubicBezTo>
                    <a:pt x="13778" y="3215924"/>
                    <a:pt x="0" y="3182661"/>
                    <a:pt x="0" y="3147976"/>
                  </a:cubicBezTo>
                  <a:lnTo>
                    <a:pt x="0" y="130777"/>
                  </a:lnTo>
                  <a:cubicBezTo>
                    <a:pt x="0" y="96093"/>
                    <a:pt x="13778" y="62829"/>
                    <a:pt x="38304" y="38304"/>
                  </a:cubicBezTo>
                  <a:cubicBezTo>
                    <a:pt x="62829" y="13778"/>
                    <a:pt x="96093" y="0"/>
                    <a:pt x="13077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9050"/>
              <a:ext cx="586315" cy="3259703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9969601" y="4775381"/>
            <a:ext cx="4967681" cy="5293263"/>
            <a:chOff x="0" y="0"/>
            <a:chExt cx="3072744" cy="327413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072744" cy="3274132"/>
            </a:xfrm>
            <a:custGeom>
              <a:avLst/>
              <a:gdLst/>
              <a:ahLst/>
              <a:cxnLst/>
              <a:rect l="l" t="t" r="r" b="b"/>
              <a:pathLst>
                <a:path w="3072744" h="3274132">
                  <a:moveTo>
                    <a:pt x="24954" y="0"/>
                  </a:moveTo>
                  <a:lnTo>
                    <a:pt x="3047790" y="0"/>
                  </a:lnTo>
                  <a:cubicBezTo>
                    <a:pt x="3054408" y="0"/>
                    <a:pt x="3060755" y="2629"/>
                    <a:pt x="3065435" y="7309"/>
                  </a:cubicBezTo>
                  <a:cubicBezTo>
                    <a:pt x="3070115" y="11989"/>
                    <a:pt x="3072744" y="18336"/>
                    <a:pt x="3072744" y="24954"/>
                  </a:cubicBezTo>
                  <a:lnTo>
                    <a:pt x="3072744" y="3249178"/>
                  </a:lnTo>
                  <a:cubicBezTo>
                    <a:pt x="3072744" y="3262959"/>
                    <a:pt x="3061572" y="3274132"/>
                    <a:pt x="3047790" y="3274132"/>
                  </a:cubicBezTo>
                  <a:lnTo>
                    <a:pt x="24954" y="3274132"/>
                  </a:lnTo>
                  <a:cubicBezTo>
                    <a:pt x="18336" y="3274132"/>
                    <a:pt x="11989" y="3271503"/>
                    <a:pt x="7309" y="3266823"/>
                  </a:cubicBezTo>
                  <a:cubicBezTo>
                    <a:pt x="2629" y="3262143"/>
                    <a:pt x="0" y="3255796"/>
                    <a:pt x="0" y="3249178"/>
                  </a:cubicBezTo>
                  <a:lnTo>
                    <a:pt x="0" y="24954"/>
                  </a:lnTo>
                  <a:cubicBezTo>
                    <a:pt x="0" y="18336"/>
                    <a:pt x="2629" y="11989"/>
                    <a:pt x="7309" y="7309"/>
                  </a:cubicBezTo>
                  <a:cubicBezTo>
                    <a:pt x="11989" y="2629"/>
                    <a:pt x="18336" y="0"/>
                    <a:pt x="24954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9050"/>
              <a:ext cx="3072744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5400000">
            <a:off x="11983233" y="3072869"/>
            <a:ext cx="947890" cy="5300736"/>
            <a:chOff x="0" y="0"/>
            <a:chExt cx="586315" cy="327875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86315" cy="3278753"/>
            </a:xfrm>
            <a:custGeom>
              <a:avLst/>
              <a:gdLst/>
              <a:ahLst/>
              <a:cxnLst/>
              <a:rect l="l" t="t" r="r" b="b"/>
              <a:pathLst>
                <a:path w="586315" h="3278753">
                  <a:moveTo>
                    <a:pt x="130777" y="0"/>
                  </a:moveTo>
                  <a:lnTo>
                    <a:pt x="455538" y="0"/>
                  </a:lnTo>
                  <a:cubicBezTo>
                    <a:pt x="490222" y="0"/>
                    <a:pt x="523485" y="13778"/>
                    <a:pt x="548011" y="38304"/>
                  </a:cubicBezTo>
                  <a:cubicBezTo>
                    <a:pt x="572536" y="62829"/>
                    <a:pt x="586315" y="96093"/>
                    <a:pt x="586315" y="130777"/>
                  </a:cubicBezTo>
                  <a:lnTo>
                    <a:pt x="586315" y="3147976"/>
                  </a:lnTo>
                  <a:cubicBezTo>
                    <a:pt x="586315" y="3220202"/>
                    <a:pt x="527764" y="3278753"/>
                    <a:pt x="455538" y="3278753"/>
                  </a:cubicBezTo>
                  <a:lnTo>
                    <a:pt x="130777" y="3278753"/>
                  </a:lnTo>
                  <a:cubicBezTo>
                    <a:pt x="96093" y="3278753"/>
                    <a:pt x="62829" y="3264975"/>
                    <a:pt x="38304" y="3240450"/>
                  </a:cubicBezTo>
                  <a:cubicBezTo>
                    <a:pt x="13778" y="3215924"/>
                    <a:pt x="0" y="3182661"/>
                    <a:pt x="0" y="3147976"/>
                  </a:cubicBezTo>
                  <a:lnTo>
                    <a:pt x="0" y="130777"/>
                  </a:lnTo>
                  <a:cubicBezTo>
                    <a:pt x="0" y="96093"/>
                    <a:pt x="13778" y="62829"/>
                    <a:pt x="38304" y="38304"/>
                  </a:cubicBezTo>
                  <a:cubicBezTo>
                    <a:pt x="62829" y="13778"/>
                    <a:pt x="96093" y="0"/>
                    <a:pt x="13077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19050"/>
              <a:ext cx="586315" cy="3259703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43" name="Freeform 43"/>
          <p:cNvSpPr/>
          <p:nvPr/>
        </p:nvSpPr>
        <p:spPr>
          <a:xfrm>
            <a:off x="3850737" y="2126640"/>
            <a:ext cx="5293263" cy="2107271"/>
          </a:xfrm>
          <a:custGeom>
            <a:avLst/>
            <a:gdLst/>
            <a:ahLst/>
            <a:cxnLst/>
            <a:rect l="l" t="t" r="r" b="b"/>
            <a:pathLst>
              <a:path w="5293263" h="2107271">
                <a:moveTo>
                  <a:pt x="0" y="0"/>
                </a:moveTo>
                <a:lnTo>
                  <a:pt x="5293263" y="0"/>
                </a:lnTo>
                <a:lnTo>
                  <a:pt x="5293263" y="2107271"/>
                </a:lnTo>
                <a:lnTo>
                  <a:pt x="0" y="210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TextBox 44"/>
          <p:cNvSpPr txBox="1"/>
          <p:nvPr/>
        </p:nvSpPr>
        <p:spPr>
          <a:xfrm>
            <a:off x="9672800" y="5320397"/>
            <a:ext cx="5568756" cy="748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9"/>
              </a:lnSpc>
            </a:pPr>
            <a:r>
              <a:rPr lang="en-US" sz="2128">
                <a:solidFill>
                  <a:srgbClr val="000B5D"/>
                </a:solidFill>
                <a:latin typeface="Poppins Bold"/>
              </a:rPr>
              <a:t>XGBOOST</a:t>
            </a:r>
          </a:p>
          <a:p>
            <a:pPr algn="ctr">
              <a:lnSpc>
                <a:spcPts val="2979"/>
              </a:lnSpc>
            </a:pPr>
            <a:r>
              <a:rPr lang="en-US" sz="2128">
                <a:solidFill>
                  <a:srgbClr val="000B5D"/>
                </a:solidFill>
                <a:latin typeface="Poppins Bold"/>
              </a:rPr>
              <a:t>CLASSIFIER</a:t>
            </a:r>
          </a:p>
        </p:txBody>
      </p:sp>
      <p:sp>
        <p:nvSpPr>
          <p:cNvPr id="45" name="Freeform 45"/>
          <p:cNvSpPr/>
          <p:nvPr/>
        </p:nvSpPr>
        <p:spPr>
          <a:xfrm>
            <a:off x="9672800" y="2185381"/>
            <a:ext cx="5271311" cy="2160988"/>
          </a:xfrm>
          <a:custGeom>
            <a:avLst/>
            <a:gdLst/>
            <a:ahLst/>
            <a:cxnLst/>
            <a:rect l="l" t="t" r="r" b="b"/>
            <a:pathLst>
              <a:path w="5271311" h="2160988">
                <a:moveTo>
                  <a:pt x="0" y="0"/>
                </a:moveTo>
                <a:lnTo>
                  <a:pt x="5271311" y="0"/>
                </a:lnTo>
                <a:lnTo>
                  <a:pt x="5271311" y="2160988"/>
                </a:lnTo>
                <a:lnTo>
                  <a:pt x="0" y="21609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/>
          <p:cNvSpPr/>
          <p:nvPr/>
        </p:nvSpPr>
        <p:spPr>
          <a:xfrm>
            <a:off x="3852055" y="6456649"/>
            <a:ext cx="5261202" cy="2655302"/>
          </a:xfrm>
          <a:custGeom>
            <a:avLst/>
            <a:gdLst/>
            <a:ahLst/>
            <a:cxnLst/>
            <a:rect l="l" t="t" r="r" b="b"/>
            <a:pathLst>
              <a:path w="5261202" h="2655302">
                <a:moveTo>
                  <a:pt x="0" y="0"/>
                </a:moveTo>
                <a:lnTo>
                  <a:pt x="5261202" y="0"/>
                </a:lnTo>
                <a:lnTo>
                  <a:pt x="5261202" y="2655302"/>
                </a:lnTo>
                <a:lnTo>
                  <a:pt x="0" y="2655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/>
          <p:cNvSpPr/>
          <p:nvPr/>
        </p:nvSpPr>
        <p:spPr>
          <a:xfrm>
            <a:off x="9836235" y="6595971"/>
            <a:ext cx="5312278" cy="2483181"/>
          </a:xfrm>
          <a:custGeom>
            <a:avLst/>
            <a:gdLst/>
            <a:ahLst/>
            <a:cxnLst/>
            <a:rect l="l" t="t" r="r" b="b"/>
            <a:pathLst>
              <a:path w="5312278" h="2483181">
                <a:moveTo>
                  <a:pt x="0" y="0"/>
                </a:moveTo>
                <a:lnTo>
                  <a:pt x="5312278" y="0"/>
                </a:lnTo>
                <a:lnTo>
                  <a:pt x="5312278" y="2483181"/>
                </a:lnTo>
                <a:lnTo>
                  <a:pt x="0" y="24831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TextBox 48"/>
          <p:cNvSpPr txBox="1"/>
          <p:nvPr/>
        </p:nvSpPr>
        <p:spPr>
          <a:xfrm>
            <a:off x="3560532" y="5282570"/>
            <a:ext cx="5844248" cy="748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9"/>
              </a:lnSpc>
            </a:pPr>
            <a:r>
              <a:rPr lang="en-US" sz="2128">
                <a:solidFill>
                  <a:srgbClr val="000B5D"/>
                </a:solidFill>
                <a:latin typeface="Poppins Bold"/>
              </a:rPr>
              <a:t>SUPPORT</a:t>
            </a:r>
          </a:p>
          <a:p>
            <a:pPr algn="ctr">
              <a:lnSpc>
                <a:spcPts val="2979"/>
              </a:lnSpc>
            </a:pPr>
            <a:r>
              <a:rPr lang="en-US" sz="2128">
                <a:solidFill>
                  <a:srgbClr val="000B5D"/>
                </a:solidFill>
                <a:latin typeface="Poppins Bold"/>
              </a:rPr>
              <a:t>VECTOR MACHINE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634629" y="4274693"/>
            <a:ext cx="3018742" cy="1092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6"/>
              </a:lnSpc>
            </a:pPr>
            <a:r>
              <a:rPr lang="en-US" sz="3033">
                <a:solidFill>
                  <a:srgbClr val="FFFFFF">
                    <a:alpha val="27843"/>
                  </a:srgbClr>
                </a:solidFill>
                <a:latin typeface="Poppins Bold"/>
              </a:rPr>
              <a:t>PERFORMANCE EVALUATION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850737" y="829615"/>
            <a:ext cx="5293263" cy="748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9"/>
              </a:lnSpc>
            </a:pPr>
            <a:r>
              <a:rPr lang="en-US" sz="2128">
                <a:solidFill>
                  <a:srgbClr val="000B5D"/>
                </a:solidFill>
                <a:latin typeface="Poppins Bold"/>
              </a:rPr>
              <a:t>LOGISTIC</a:t>
            </a:r>
          </a:p>
          <a:p>
            <a:pPr algn="ctr">
              <a:lnSpc>
                <a:spcPts val="2979"/>
              </a:lnSpc>
            </a:pPr>
            <a:r>
              <a:rPr lang="en-US" sz="2128">
                <a:solidFill>
                  <a:srgbClr val="000B5D"/>
                </a:solidFill>
                <a:latin typeface="Poppins Bold"/>
              </a:rPr>
              <a:t>REGRESSION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404780" y="888356"/>
            <a:ext cx="5844248" cy="1121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9"/>
              </a:lnSpc>
            </a:pPr>
            <a:r>
              <a:rPr lang="en-US" sz="2128">
                <a:solidFill>
                  <a:srgbClr val="000B5D"/>
                </a:solidFill>
                <a:latin typeface="Poppins Bold"/>
              </a:rPr>
              <a:t>RANDOM</a:t>
            </a:r>
          </a:p>
          <a:p>
            <a:pPr algn="ctr">
              <a:lnSpc>
                <a:spcPts val="2979"/>
              </a:lnSpc>
            </a:pPr>
            <a:r>
              <a:rPr lang="en-US" sz="2128">
                <a:solidFill>
                  <a:srgbClr val="000B5D"/>
                </a:solidFill>
                <a:latin typeface="Poppins Bold"/>
              </a:rPr>
              <a:t>forest classifier</a:t>
            </a:r>
          </a:p>
          <a:p>
            <a:pPr algn="ctr">
              <a:lnSpc>
                <a:spcPts val="2979"/>
              </a:lnSpc>
            </a:pPr>
            <a:endParaRPr lang="en-US" sz="2128">
              <a:solidFill>
                <a:srgbClr val="000B5D"/>
              </a:solidFill>
              <a:latin typeface="Poppins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36187" y="1321071"/>
            <a:ext cx="12152200" cy="10523257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-478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041619" y="9258300"/>
            <a:ext cx="2049570" cy="2602202"/>
            <a:chOff x="0" y="0"/>
            <a:chExt cx="698500" cy="886839"/>
          </a:xfrm>
        </p:grpSpPr>
        <p:sp>
          <p:nvSpPr>
            <p:cNvPr id="5" name="Freeform 5"/>
            <p:cNvSpPr/>
            <p:nvPr/>
          </p:nvSpPr>
          <p:spPr>
            <a:xfrm>
              <a:off x="0" y="6857"/>
              <a:ext cx="698500" cy="873125"/>
            </a:xfrm>
            <a:custGeom>
              <a:avLst/>
              <a:gdLst/>
              <a:ahLst/>
              <a:cxnLst/>
              <a:rect l="l" t="t" r="r" b="b"/>
              <a:pathLst>
                <a:path w="698500" h="873125">
                  <a:moveTo>
                    <a:pt x="380114" y="11100"/>
                  </a:moveTo>
                  <a:lnTo>
                    <a:pt x="667636" y="178386"/>
                  </a:lnTo>
                  <a:cubicBezTo>
                    <a:pt x="686745" y="189504"/>
                    <a:pt x="698500" y="209943"/>
                    <a:pt x="698500" y="232051"/>
                  </a:cubicBezTo>
                  <a:lnTo>
                    <a:pt x="698500" y="641074"/>
                  </a:lnTo>
                  <a:cubicBezTo>
                    <a:pt x="698500" y="663181"/>
                    <a:pt x="686745" y="683621"/>
                    <a:pt x="667636" y="694739"/>
                  </a:cubicBezTo>
                  <a:lnTo>
                    <a:pt x="380114" y="862024"/>
                  </a:lnTo>
                  <a:cubicBezTo>
                    <a:pt x="361035" y="873125"/>
                    <a:pt x="337465" y="873125"/>
                    <a:pt x="318386" y="862024"/>
                  </a:cubicBezTo>
                  <a:lnTo>
                    <a:pt x="30864" y="694739"/>
                  </a:lnTo>
                  <a:cubicBezTo>
                    <a:pt x="11755" y="683621"/>
                    <a:pt x="0" y="663181"/>
                    <a:pt x="0" y="641074"/>
                  </a:cubicBezTo>
                  <a:lnTo>
                    <a:pt x="0" y="232051"/>
                  </a:lnTo>
                  <a:cubicBezTo>
                    <a:pt x="0" y="209943"/>
                    <a:pt x="11755" y="189504"/>
                    <a:pt x="30864" y="178386"/>
                  </a:cubicBezTo>
                  <a:lnTo>
                    <a:pt x="318386" y="11100"/>
                  </a:lnTo>
                  <a:cubicBezTo>
                    <a:pt x="337465" y="0"/>
                    <a:pt x="361035" y="0"/>
                    <a:pt x="380114" y="11100"/>
                  </a:cubicBezTo>
                  <a:close/>
                </a:path>
              </a:pathLst>
            </a:custGeom>
            <a:solidFill>
              <a:srgbClr val="00ADEF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8750"/>
              <a:ext cx="698500" cy="588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16487382" y="-1143916"/>
            <a:ext cx="1028700" cy="4345233"/>
            <a:chOff x="0" y="0"/>
            <a:chExt cx="698500" cy="2950467"/>
          </a:xfrm>
        </p:grpSpPr>
        <p:sp>
          <p:nvSpPr>
            <p:cNvPr id="8" name="Freeform 8"/>
            <p:cNvSpPr/>
            <p:nvPr/>
          </p:nvSpPr>
          <p:spPr>
            <a:xfrm>
              <a:off x="0" y="13661"/>
              <a:ext cx="698500" cy="2923144"/>
            </a:xfrm>
            <a:custGeom>
              <a:avLst/>
              <a:gdLst/>
              <a:ahLst/>
              <a:cxnLst/>
              <a:rect l="l" t="t" r="r" b="b"/>
              <a:pathLst>
                <a:path w="698500" h="2923144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2662462"/>
                  </a:lnTo>
                  <a:cubicBezTo>
                    <a:pt x="698500" y="2706509"/>
                    <a:pt x="675079" y="2747233"/>
                    <a:pt x="637007" y="2769383"/>
                  </a:cubicBezTo>
                  <a:lnTo>
                    <a:pt x="410743" y="2901028"/>
                  </a:lnTo>
                  <a:cubicBezTo>
                    <a:pt x="372730" y="2923144"/>
                    <a:pt x="325770" y="2923144"/>
                    <a:pt x="287757" y="2901028"/>
                  </a:cubicBezTo>
                  <a:lnTo>
                    <a:pt x="61493" y="2769383"/>
                  </a:lnTo>
                  <a:cubicBezTo>
                    <a:pt x="23421" y="2747233"/>
                    <a:pt x="0" y="2706509"/>
                    <a:pt x="0" y="2662462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ADEF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8750"/>
              <a:ext cx="698500" cy="265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5999637" y="-1117311"/>
            <a:ext cx="1028700" cy="5320722"/>
            <a:chOff x="0" y="0"/>
            <a:chExt cx="698500" cy="3612836"/>
          </a:xfrm>
        </p:grpSpPr>
        <p:sp>
          <p:nvSpPr>
            <p:cNvPr id="11" name="Freeform 11"/>
            <p:cNvSpPr/>
            <p:nvPr/>
          </p:nvSpPr>
          <p:spPr>
            <a:xfrm>
              <a:off x="0" y="13661"/>
              <a:ext cx="698500" cy="3585513"/>
            </a:xfrm>
            <a:custGeom>
              <a:avLst/>
              <a:gdLst/>
              <a:ahLst/>
              <a:cxnLst/>
              <a:rect l="l" t="t" r="r" b="b"/>
              <a:pathLst>
                <a:path w="698500" h="3585513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3324831"/>
                  </a:lnTo>
                  <a:cubicBezTo>
                    <a:pt x="698500" y="3368877"/>
                    <a:pt x="675079" y="3409602"/>
                    <a:pt x="637007" y="3431752"/>
                  </a:cubicBezTo>
                  <a:lnTo>
                    <a:pt x="410743" y="3563397"/>
                  </a:lnTo>
                  <a:cubicBezTo>
                    <a:pt x="372730" y="3585513"/>
                    <a:pt x="325770" y="3585513"/>
                    <a:pt x="287757" y="3563397"/>
                  </a:cubicBezTo>
                  <a:lnTo>
                    <a:pt x="61493" y="3431752"/>
                  </a:lnTo>
                  <a:cubicBezTo>
                    <a:pt x="23421" y="3409602"/>
                    <a:pt x="0" y="3368877"/>
                    <a:pt x="0" y="3324831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0B5D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8750"/>
              <a:ext cx="698500" cy="331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16723" y="8311194"/>
            <a:ext cx="2348933" cy="3614160"/>
            <a:chOff x="0" y="0"/>
            <a:chExt cx="698500" cy="1074739"/>
          </a:xfrm>
        </p:grpSpPr>
        <p:sp>
          <p:nvSpPr>
            <p:cNvPr id="14" name="Freeform 14"/>
            <p:cNvSpPr/>
            <p:nvPr/>
          </p:nvSpPr>
          <p:spPr>
            <a:xfrm>
              <a:off x="0" y="5983"/>
              <a:ext cx="698500" cy="1062774"/>
            </a:xfrm>
            <a:custGeom>
              <a:avLst/>
              <a:gdLst/>
              <a:ahLst/>
              <a:cxnLst/>
              <a:rect l="l" t="t" r="r" b="b"/>
              <a:pathLst>
                <a:path w="698500" h="1062774">
                  <a:moveTo>
                    <a:pt x="376180" y="9686"/>
                  </a:moveTo>
                  <a:lnTo>
                    <a:pt x="671570" y="181548"/>
                  </a:lnTo>
                  <a:cubicBezTo>
                    <a:pt x="688243" y="191249"/>
                    <a:pt x="698500" y="209084"/>
                    <a:pt x="698500" y="228374"/>
                  </a:cubicBezTo>
                  <a:lnTo>
                    <a:pt x="698500" y="834400"/>
                  </a:lnTo>
                  <a:cubicBezTo>
                    <a:pt x="698500" y="853689"/>
                    <a:pt x="688243" y="871524"/>
                    <a:pt x="671570" y="881225"/>
                  </a:cubicBezTo>
                  <a:lnTo>
                    <a:pt x="376180" y="1053088"/>
                  </a:lnTo>
                  <a:cubicBezTo>
                    <a:pt x="359533" y="1062774"/>
                    <a:pt x="338967" y="1062774"/>
                    <a:pt x="322320" y="1053088"/>
                  </a:cubicBezTo>
                  <a:lnTo>
                    <a:pt x="26930" y="881225"/>
                  </a:lnTo>
                  <a:cubicBezTo>
                    <a:pt x="10257" y="871524"/>
                    <a:pt x="0" y="853689"/>
                    <a:pt x="0" y="834400"/>
                  </a:cubicBezTo>
                  <a:lnTo>
                    <a:pt x="0" y="228374"/>
                  </a:lnTo>
                  <a:cubicBezTo>
                    <a:pt x="0" y="209084"/>
                    <a:pt x="10257" y="191249"/>
                    <a:pt x="26930" y="181548"/>
                  </a:cubicBezTo>
                  <a:lnTo>
                    <a:pt x="322320" y="9686"/>
                  </a:lnTo>
                  <a:cubicBezTo>
                    <a:pt x="338967" y="0"/>
                    <a:pt x="359533" y="0"/>
                    <a:pt x="376180" y="9686"/>
                  </a:cubicBezTo>
                  <a:close/>
                </a:path>
              </a:pathLst>
            </a:custGeom>
            <a:solidFill>
              <a:srgbClr val="000B5D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8750"/>
              <a:ext cx="698500" cy="776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8437202" y="1849218"/>
            <a:ext cx="1413596" cy="6063371"/>
            <a:chOff x="0" y="0"/>
            <a:chExt cx="776893" cy="3332346"/>
          </a:xfrm>
        </p:grpSpPr>
        <p:sp>
          <p:nvSpPr>
            <p:cNvPr id="17" name="Freeform 17"/>
            <p:cNvSpPr/>
            <p:nvPr/>
          </p:nvSpPr>
          <p:spPr>
            <a:xfrm>
              <a:off x="0" y="8965"/>
              <a:ext cx="776893" cy="3314415"/>
            </a:xfrm>
            <a:custGeom>
              <a:avLst/>
              <a:gdLst/>
              <a:ahLst/>
              <a:cxnLst/>
              <a:rect l="l" t="t" r="r" b="b"/>
              <a:pathLst>
                <a:path w="776893" h="3314415">
                  <a:moveTo>
                    <a:pt x="434321" y="15033"/>
                  </a:moveTo>
                  <a:lnTo>
                    <a:pt x="731018" y="170237"/>
                  </a:lnTo>
                  <a:cubicBezTo>
                    <a:pt x="759219" y="184989"/>
                    <a:pt x="776893" y="214182"/>
                    <a:pt x="776893" y="246007"/>
                  </a:cubicBezTo>
                  <a:lnTo>
                    <a:pt x="776893" y="3068409"/>
                  </a:lnTo>
                  <a:cubicBezTo>
                    <a:pt x="776893" y="3100234"/>
                    <a:pt x="759219" y="3129427"/>
                    <a:pt x="731018" y="3144179"/>
                  </a:cubicBezTo>
                  <a:lnTo>
                    <a:pt x="434321" y="3299383"/>
                  </a:lnTo>
                  <a:cubicBezTo>
                    <a:pt x="405585" y="3314415"/>
                    <a:pt x="371308" y="3314415"/>
                    <a:pt x="342572" y="3299383"/>
                  </a:cubicBezTo>
                  <a:lnTo>
                    <a:pt x="45875" y="3144179"/>
                  </a:lnTo>
                  <a:cubicBezTo>
                    <a:pt x="17675" y="3129427"/>
                    <a:pt x="0" y="3100234"/>
                    <a:pt x="0" y="3068409"/>
                  </a:cubicBezTo>
                  <a:lnTo>
                    <a:pt x="0" y="246007"/>
                  </a:lnTo>
                  <a:cubicBezTo>
                    <a:pt x="0" y="214182"/>
                    <a:pt x="17675" y="184989"/>
                    <a:pt x="45875" y="170237"/>
                  </a:cubicBezTo>
                  <a:lnTo>
                    <a:pt x="342572" y="15033"/>
                  </a:lnTo>
                  <a:cubicBezTo>
                    <a:pt x="371308" y="0"/>
                    <a:pt x="405585" y="0"/>
                    <a:pt x="434321" y="15033"/>
                  </a:cubicBezTo>
                  <a:close/>
                </a:path>
              </a:pathLst>
            </a:custGeom>
            <a:solidFill>
              <a:srgbClr val="000B5D">
                <a:alpha val="2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58750"/>
              <a:ext cx="776893" cy="3033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4349374" y="-55255"/>
            <a:ext cx="4295989" cy="5293263"/>
            <a:chOff x="0" y="0"/>
            <a:chExt cx="2657271" cy="32741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657271" cy="3274132"/>
            </a:xfrm>
            <a:custGeom>
              <a:avLst/>
              <a:gdLst/>
              <a:ahLst/>
              <a:cxnLst/>
              <a:rect l="l" t="t" r="r" b="b"/>
              <a:pathLst>
                <a:path w="2657271" h="3274132">
                  <a:moveTo>
                    <a:pt x="28855" y="0"/>
                  </a:moveTo>
                  <a:lnTo>
                    <a:pt x="2628415" y="0"/>
                  </a:lnTo>
                  <a:cubicBezTo>
                    <a:pt x="2644352" y="0"/>
                    <a:pt x="2657271" y="12919"/>
                    <a:pt x="2657271" y="28855"/>
                  </a:cubicBezTo>
                  <a:lnTo>
                    <a:pt x="2657271" y="3245276"/>
                  </a:lnTo>
                  <a:cubicBezTo>
                    <a:pt x="2657271" y="3261213"/>
                    <a:pt x="2644352" y="3274132"/>
                    <a:pt x="2628415" y="3274132"/>
                  </a:cubicBezTo>
                  <a:lnTo>
                    <a:pt x="28855" y="3274132"/>
                  </a:lnTo>
                  <a:cubicBezTo>
                    <a:pt x="12919" y="3274132"/>
                    <a:pt x="0" y="3261213"/>
                    <a:pt x="0" y="3245276"/>
                  </a:cubicBezTo>
                  <a:lnTo>
                    <a:pt x="0" y="28855"/>
                  </a:lnTo>
                  <a:cubicBezTo>
                    <a:pt x="0" y="12919"/>
                    <a:pt x="12919" y="0"/>
                    <a:pt x="28855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9050"/>
              <a:ext cx="2657271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6008711" y="-1428889"/>
            <a:ext cx="947890" cy="5322688"/>
            <a:chOff x="0" y="0"/>
            <a:chExt cx="586315" cy="329233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86315" cy="3292332"/>
            </a:xfrm>
            <a:custGeom>
              <a:avLst/>
              <a:gdLst/>
              <a:ahLst/>
              <a:cxnLst/>
              <a:rect l="l" t="t" r="r" b="b"/>
              <a:pathLst>
                <a:path w="586315" h="3292332">
                  <a:moveTo>
                    <a:pt x="130777" y="0"/>
                  </a:moveTo>
                  <a:lnTo>
                    <a:pt x="455538" y="0"/>
                  </a:lnTo>
                  <a:cubicBezTo>
                    <a:pt x="490222" y="0"/>
                    <a:pt x="523485" y="13778"/>
                    <a:pt x="548011" y="38304"/>
                  </a:cubicBezTo>
                  <a:cubicBezTo>
                    <a:pt x="572536" y="62829"/>
                    <a:pt x="586315" y="96093"/>
                    <a:pt x="586315" y="130777"/>
                  </a:cubicBezTo>
                  <a:lnTo>
                    <a:pt x="586315" y="3161555"/>
                  </a:lnTo>
                  <a:cubicBezTo>
                    <a:pt x="586315" y="3233781"/>
                    <a:pt x="527764" y="3292332"/>
                    <a:pt x="455538" y="3292332"/>
                  </a:cubicBezTo>
                  <a:lnTo>
                    <a:pt x="130777" y="3292332"/>
                  </a:lnTo>
                  <a:cubicBezTo>
                    <a:pt x="96093" y="3292332"/>
                    <a:pt x="62829" y="3278554"/>
                    <a:pt x="38304" y="3254028"/>
                  </a:cubicBezTo>
                  <a:cubicBezTo>
                    <a:pt x="13778" y="3229503"/>
                    <a:pt x="0" y="3196239"/>
                    <a:pt x="0" y="3161555"/>
                  </a:cubicBezTo>
                  <a:lnTo>
                    <a:pt x="0" y="130777"/>
                  </a:lnTo>
                  <a:cubicBezTo>
                    <a:pt x="0" y="96093"/>
                    <a:pt x="13778" y="62829"/>
                    <a:pt x="38304" y="38304"/>
                  </a:cubicBezTo>
                  <a:cubicBezTo>
                    <a:pt x="62829" y="13778"/>
                    <a:pt x="96093" y="0"/>
                    <a:pt x="13077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9050"/>
              <a:ext cx="586315" cy="32732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5400000">
            <a:off x="3998815" y="4718112"/>
            <a:ext cx="4967681" cy="5293263"/>
            <a:chOff x="0" y="0"/>
            <a:chExt cx="3072744" cy="327413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072744" cy="3274132"/>
            </a:xfrm>
            <a:custGeom>
              <a:avLst/>
              <a:gdLst/>
              <a:ahLst/>
              <a:cxnLst/>
              <a:rect l="l" t="t" r="r" b="b"/>
              <a:pathLst>
                <a:path w="3072744" h="3274132">
                  <a:moveTo>
                    <a:pt x="24954" y="0"/>
                  </a:moveTo>
                  <a:lnTo>
                    <a:pt x="3047790" y="0"/>
                  </a:lnTo>
                  <a:cubicBezTo>
                    <a:pt x="3054408" y="0"/>
                    <a:pt x="3060755" y="2629"/>
                    <a:pt x="3065435" y="7309"/>
                  </a:cubicBezTo>
                  <a:cubicBezTo>
                    <a:pt x="3070115" y="11989"/>
                    <a:pt x="3072744" y="18336"/>
                    <a:pt x="3072744" y="24954"/>
                  </a:cubicBezTo>
                  <a:lnTo>
                    <a:pt x="3072744" y="3249178"/>
                  </a:lnTo>
                  <a:cubicBezTo>
                    <a:pt x="3072744" y="3262959"/>
                    <a:pt x="3061572" y="3274132"/>
                    <a:pt x="3047790" y="3274132"/>
                  </a:cubicBezTo>
                  <a:lnTo>
                    <a:pt x="24954" y="3274132"/>
                  </a:lnTo>
                  <a:cubicBezTo>
                    <a:pt x="18336" y="3274132"/>
                    <a:pt x="11989" y="3271503"/>
                    <a:pt x="7309" y="3266823"/>
                  </a:cubicBezTo>
                  <a:cubicBezTo>
                    <a:pt x="2629" y="3262143"/>
                    <a:pt x="0" y="3255796"/>
                    <a:pt x="0" y="3249178"/>
                  </a:cubicBezTo>
                  <a:lnTo>
                    <a:pt x="0" y="24954"/>
                  </a:lnTo>
                  <a:cubicBezTo>
                    <a:pt x="0" y="18336"/>
                    <a:pt x="2629" y="11989"/>
                    <a:pt x="7309" y="7309"/>
                  </a:cubicBezTo>
                  <a:cubicBezTo>
                    <a:pt x="11989" y="2629"/>
                    <a:pt x="18336" y="0"/>
                    <a:pt x="24954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3072744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5400000">
            <a:off x="5993998" y="3008631"/>
            <a:ext cx="947890" cy="5322688"/>
            <a:chOff x="0" y="0"/>
            <a:chExt cx="586315" cy="329233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86315" cy="3292332"/>
            </a:xfrm>
            <a:custGeom>
              <a:avLst/>
              <a:gdLst/>
              <a:ahLst/>
              <a:cxnLst/>
              <a:rect l="l" t="t" r="r" b="b"/>
              <a:pathLst>
                <a:path w="586315" h="3292332">
                  <a:moveTo>
                    <a:pt x="130777" y="0"/>
                  </a:moveTo>
                  <a:lnTo>
                    <a:pt x="455538" y="0"/>
                  </a:lnTo>
                  <a:cubicBezTo>
                    <a:pt x="490222" y="0"/>
                    <a:pt x="523485" y="13778"/>
                    <a:pt x="548011" y="38304"/>
                  </a:cubicBezTo>
                  <a:cubicBezTo>
                    <a:pt x="572536" y="62829"/>
                    <a:pt x="586315" y="96093"/>
                    <a:pt x="586315" y="130777"/>
                  </a:cubicBezTo>
                  <a:lnTo>
                    <a:pt x="586315" y="3161555"/>
                  </a:lnTo>
                  <a:cubicBezTo>
                    <a:pt x="586315" y="3233781"/>
                    <a:pt x="527764" y="3292332"/>
                    <a:pt x="455538" y="3292332"/>
                  </a:cubicBezTo>
                  <a:lnTo>
                    <a:pt x="130777" y="3292332"/>
                  </a:lnTo>
                  <a:cubicBezTo>
                    <a:pt x="96093" y="3292332"/>
                    <a:pt x="62829" y="3278554"/>
                    <a:pt x="38304" y="3254028"/>
                  </a:cubicBezTo>
                  <a:cubicBezTo>
                    <a:pt x="13778" y="3229503"/>
                    <a:pt x="0" y="3196239"/>
                    <a:pt x="0" y="3161555"/>
                  </a:cubicBezTo>
                  <a:lnTo>
                    <a:pt x="0" y="130777"/>
                  </a:lnTo>
                  <a:cubicBezTo>
                    <a:pt x="0" y="96093"/>
                    <a:pt x="13778" y="62829"/>
                    <a:pt x="38304" y="38304"/>
                  </a:cubicBezTo>
                  <a:cubicBezTo>
                    <a:pt x="62829" y="13778"/>
                    <a:pt x="96093" y="0"/>
                    <a:pt x="13077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9050"/>
              <a:ext cx="586315" cy="32732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5400000">
            <a:off x="10178910" y="15713"/>
            <a:ext cx="4295989" cy="5293263"/>
            <a:chOff x="0" y="0"/>
            <a:chExt cx="2657271" cy="327413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657271" cy="3274132"/>
            </a:xfrm>
            <a:custGeom>
              <a:avLst/>
              <a:gdLst/>
              <a:ahLst/>
              <a:cxnLst/>
              <a:rect l="l" t="t" r="r" b="b"/>
              <a:pathLst>
                <a:path w="2657271" h="3274132">
                  <a:moveTo>
                    <a:pt x="28855" y="0"/>
                  </a:moveTo>
                  <a:lnTo>
                    <a:pt x="2628415" y="0"/>
                  </a:lnTo>
                  <a:cubicBezTo>
                    <a:pt x="2644352" y="0"/>
                    <a:pt x="2657271" y="12919"/>
                    <a:pt x="2657271" y="28855"/>
                  </a:cubicBezTo>
                  <a:lnTo>
                    <a:pt x="2657271" y="3245276"/>
                  </a:lnTo>
                  <a:cubicBezTo>
                    <a:pt x="2657271" y="3261213"/>
                    <a:pt x="2644352" y="3274132"/>
                    <a:pt x="2628415" y="3274132"/>
                  </a:cubicBezTo>
                  <a:lnTo>
                    <a:pt x="28855" y="3274132"/>
                  </a:lnTo>
                  <a:cubicBezTo>
                    <a:pt x="12919" y="3274132"/>
                    <a:pt x="0" y="3261213"/>
                    <a:pt x="0" y="3245276"/>
                  </a:cubicBezTo>
                  <a:lnTo>
                    <a:pt x="0" y="28855"/>
                  </a:lnTo>
                  <a:cubicBezTo>
                    <a:pt x="0" y="12919"/>
                    <a:pt x="12919" y="0"/>
                    <a:pt x="28855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9050"/>
              <a:ext cx="2657271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 rot="5400000">
            <a:off x="11849223" y="-1339647"/>
            <a:ext cx="947890" cy="5300736"/>
            <a:chOff x="0" y="0"/>
            <a:chExt cx="586315" cy="327875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86315" cy="3278753"/>
            </a:xfrm>
            <a:custGeom>
              <a:avLst/>
              <a:gdLst/>
              <a:ahLst/>
              <a:cxnLst/>
              <a:rect l="l" t="t" r="r" b="b"/>
              <a:pathLst>
                <a:path w="586315" h="3278753">
                  <a:moveTo>
                    <a:pt x="130777" y="0"/>
                  </a:moveTo>
                  <a:lnTo>
                    <a:pt x="455538" y="0"/>
                  </a:lnTo>
                  <a:cubicBezTo>
                    <a:pt x="490222" y="0"/>
                    <a:pt x="523485" y="13778"/>
                    <a:pt x="548011" y="38304"/>
                  </a:cubicBezTo>
                  <a:cubicBezTo>
                    <a:pt x="572536" y="62829"/>
                    <a:pt x="586315" y="96093"/>
                    <a:pt x="586315" y="130777"/>
                  </a:cubicBezTo>
                  <a:lnTo>
                    <a:pt x="586315" y="3147976"/>
                  </a:lnTo>
                  <a:cubicBezTo>
                    <a:pt x="586315" y="3220202"/>
                    <a:pt x="527764" y="3278753"/>
                    <a:pt x="455538" y="3278753"/>
                  </a:cubicBezTo>
                  <a:lnTo>
                    <a:pt x="130777" y="3278753"/>
                  </a:lnTo>
                  <a:cubicBezTo>
                    <a:pt x="96093" y="3278753"/>
                    <a:pt x="62829" y="3264975"/>
                    <a:pt x="38304" y="3240450"/>
                  </a:cubicBezTo>
                  <a:cubicBezTo>
                    <a:pt x="13778" y="3215924"/>
                    <a:pt x="0" y="3182661"/>
                    <a:pt x="0" y="3147976"/>
                  </a:cubicBezTo>
                  <a:lnTo>
                    <a:pt x="0" y="130777"/>
                  </a:lnTo>
                  <a:cubicBezTo>
                    <a:pt x="0" y="96093"/>
                    <a:pt x="13778" y="62829"/>
                    <a:pt x="38304" y="38304"/>
                  </a:cubicBezTo>
                  <a:cubicBezTo>
                    <a:pt x="62829" y="13778"/>
                    <a:pt x="96093" y="0"/>
                    <a:pt x="13077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9050"/>
              <a:ext cx="586315" cy="3259703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9969601" y="4775381"/>
            <a:ext cx="4967681" cy="5293263"/>
            <a:chOff x="0" y="0"/>
            <a:chExt cx="3072744" cy="327413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072744" cy="3274132"/>
            </a:xfrm>
            <a:custGeom>
              <a:avLst/>
              <a:gdLst/>
              <a:ahLst/>
              <a:cxnLst/>
              <a:rect l="l" t="t" r="r" b="b"/>
              <a:pathLst>
                <a:path w="3072744" h="3274132">
                  <a:moveTo>
                    <a:pt x="24954" y="0"/>
                  </a:moveTo>
                  <a:lnTo>
                    <a:pt x="3047790" y="0"/>
                  </a:lnTo>
                  <a:cubicBezTo>
                    <a:pt x="3054408" y="0"/>
                    <a:pt x="3060755" y="2629"/>
                    <a:pt x="3065435" y="7309"/>
                  </a:cubicBezTo>
                  <a:cubicBezTo>
                    <a:pt x="3070115" y="11989"/>
                    <a:pt x="3072744" y="18336"/>
                    <a:pt x="3072744" y="24954"/>
                  </a:cubicBezTo>
                  <a:lnTo>
                    <a:pt x="3072744" y="3249178"/>
                  </a:lnTo>
                  <a:cubicBezTo>
                    <a:pt x="3072744" y="3262959"/>
                    <a:pt x="3061572" y="3274132"/>
                    <a:pt x="3047790" y="3274132"/>
                  </a:cubicBezTo>
                  <a:lnTo>
                    <a:pt x="24954" y="3274132"/>
                  </a:lnTo>
                  <a:cubicBezTo>
                    <a:pt x="18336" y="3274132"/>
                    <a:pt x="11989" y="3271503"/>
                    <a:pt x="7309" y="3266823"/>
                  </a:cubicBezTo>
                  <a:cubicBezTo>
                    <a:pt x="2629" y="3262143"/>
                    <a:pt x="0" y="3255796"/>
                    <a:pt x="0" y="3249178"/>
                  </a:cubicBezTo>
                  <a:lnTo>
                    <a:pt x="0" y="24954"/>
                  </a:lnTo>
                  <a:cubicBezTo>
                    <a:pt x="0" y="18336"/>
                    <a:pt x="2629" y="11989"/>
                    <a:pt x="7309" y="7309"/>
                  </a:cubicBezTo>
                  <a:cubicBezTo>
                    <a:pt x="11989" y="2629"/>
                    <a:pt x="18336" y="0"/>
                    <a:pt x="24954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9050"/>
              <a:ext cx="3072744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5400000">
            <a:off x="11983233" y="3072869"/>
            <a:ext cx="947890" cy="5300736"/>
            <a:chOff x="0" y="0"/>
            <a:chExt cx="586315" cy="327875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86315" cy="3278753"/>
            </a:xfrm>
            <a:custGeom>
              <a:avLst/>
              <a:gdLst/>
              <a:ahLst/>
              <a:cxnLst/>
              <a:rect l="l" t="t" r="r" b="b"/>
              <a:pathLst>
                <a:path w="586315" h="3278753">
                  <a:moveTo>
                    <a:pt x="130777" y="0"/>
                  </a:moveTo>
                  <a:lnTo>
                    <a:pt x="455538" y="0"/>
                  </a:lnTo>
                  <a:cubicBezTo>
                    <a:pt x="490222" y="0"/>
                    <a:pt x="523485" y="13778"/>
                    <a:pt x="548011" y="38304"/>
                  </a:cubicBezTo>
                  <a:cubicBezTo>
                    <a:pt x="572536" y="62829"/>
                    <a:pt x="586315" y="96093"/>
                    <a:pt x="586315" y="130777"/>
                  </a:cubicBezTo>
                  <a:lnTo>
                    <a:pt x="586315" y="3147976"/>
                  </a:lnTo>
                  <a:cubicBezTo>
                    <a:pt x="586315" y="3220202"/>
                    <a:pt x="527764" y="3278753"/>
                    <a:pt x="455538" y="3278753"/>
                  </a:cubicBezTo>
                  <a:lnTo>
                    <a:pt x="130777" y="3278753"/>
                  </a:lnTo>
                  <a:cubicBezTo>
                    <a:pt x="96093" y="3278753"/>
                    <a:pt x="62829" y="3264975"/>
                    <a:pt x="38304" y="3240450"/>
                  </a:cubicBezTo>
                  <a:cubicBezTo>
                    <a:pt x="13778" y="3215924"/>
                    <a:pt x="0" y="3182661"/>
                    <a:pt x="0" y="3147976"/>
                  </a:cubicBezTo>
                  <a:lnTo>
                    <a:pt x="0" y="130777"/>
                  </a:lnTo>
                  <a:cubicBezTo>
                    <a:pt x="0" y="96093"/>
                    <a:pt x="13778" y="62829"/>
                    <a:pt x="38304" y="38304"/>
                  </a:cubicBezTo>
                  <a:cubicBezTo>
                    <a:pt x="62829" y="13778"/>
                    <a:pt x="96093" y="0"/>
                    <a:pt x="13077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19050"/>
              <a:ext cx="586315" cy="3259703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43" name="Freeform 43"/>
          <p:cNvSpPr/>
          <p:nvPr/>
        </p:nvSpPr>
        <p:spPr>
          <a:xfrm>
            <a:off x="3850737" y="2126640"/>
            <a:ext cx="5293263" cy="2107271"/>
          </a:xfrm>
          <a:custGeom>
            <a:avLst/>
            <a:gdLst/>
            <a:ahLst/>
            <a:cxnLst/>
            <a:rect l="l" t="t" r="r" b="b"/>
            <a:pathLst>
              <a:path w="5293263" h="2107271">
                <a:moveTo>
                  <a:pt x="0" y="0"/>
                </a:moveTo>
                <a:lnTo>
                  <a:pt x="5293263" y="0"/>
                </a:lnTo>
                <a:lnTo>
                  <a:pt x="5293263" y="2107271"/>
                </a:lnTo>
                <a:lnTo>
                  <a:pt x="0" y="210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TextBox 44"/>
          <p:cNvSpPr txBox="1"/>
          <p:nvPr/>
        </p:nvSpPr>
        <p:spPr>
          <a:xfrm>
            <a:off x="9672800" y="5320397"/>
            <a:ext cx="5568756" cy="748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9"/>
              </a:lnSpc>
            </a:pPr>
            <a:r>
              <a:rPr lang="en-US" sz="2128">
                <a:solidFill>
                  <a:srgbClr val="000B5D"/>
                </a:solidFill>
                <a:latin typeface="Poppins Bold"/>
              </a:rPr>
              <a:t>XGBOOST</a:t>
            </a:r>
          </a:p>
          <a:p>
            <a:pPr algn="ctr">
              <a:lnSpc>
                <a:spcPts val="2979"/>
              </a:lnSpc>
            </a:pPr>
            <a:r>
              <a:rPr lang="en-US" sz="2128">
                <a:solidFill>
                  <a:srgbClr val="000B5D"/>
                </a:solidFill>
                <a:latin typeface="Poppins Bold"/>
              </a:rPr>
              <a:t>CLASSIFIER</a:t>
            </a:r>
          </a:p>
        </p:txBody>
      </p:sp>
      <p:sp>
        <p:nvSpPr>
          <p:cNvPr id="45" name="Freeform 45"/>
          <p:cNvSpPr/>
          <p:nvPr/>
        </p:nvSpPr>
        <p:spPr>
          <a:xfrm>
            <a:off x="9672800" y="2185381"/>
            <a:ext cx="5271311" cy="2160988"/>
          </a:xfrm>
          <a:custGeom>
            <a:avLst/>
            <a:gdLst/>
            <a:ahLst/>
            <a:cxnLst/>
            <a:rect l="l" t="t" r="r" b="b"/>
            <a:pathLst>
              <a:path w="5271311" h="2160988">
                <a:moveTo>
                  <a:pt x="0" y="0"/>
                </a:moveTo>
                <a:lnTo>
                  <a:pt x="5271311" y="0"/>
                </a:lnTo>
                <a:lnTo>
                  <a:pt x="5271311" y="2160988"/>
                </a:lnTo>
                <a:lnTo>
                  <a:pt x="0" y="21609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/>
          <p:cNvSpPr/>
          <p:nvPr/>
        </p:nvSpPr>
        <p:spPr>
          <a:xfrm>
            <a:off x="3852055" y="6456649"/>
            <a:ext cx="5261202" cy="2655302"/>
          </a:xfrm>
          <a:custGeom>
            <a:avLst/>
            <a:gdLst/>
            <a:ahLst/>
            <a:cxnLst/>
            <a:rect l="l" t="t" r="r" b="b"/>
            <a:pathLst>
              <a:path w="5261202" h="2655302">
                <a:moveTo>
                  <a:pt x="0" y="0"/>
                </a:moveTo>
                <a:lnTo>
                  <a:pt x="5261202" y="0"/>
                </a:lnTo>
                <a:lnTo>
                  <a:pt x="5261202" y="2655302"/>
                </a:lnTo>
                <a:lnTo>
                  <a:pt x="0" y="2655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/>
          <p:cNvSpPr/>
          <p:nvPr/>
        </p:nvSpPr>
        <p:spPr>
          <a:xfrm>
            <a:off x="9836235" y="6595971"/>
            <a:ext cx="5312278" cy="2483181"/>
          </a:xfrm>
          <a:custGeom>
            <a:avLst/>
            <a:gdLst/>
            <a:ahLst/>
            <a:cxnLst/>
            <a:rect l="l" t="t" r="r" b="b"/>
            <a:pathLst>
              <a:path w="5312278" h="2483181">
                <a:moveTo>
                  <a:pt x="0" y="0"/>
                </a:moveTo>
                <a:lnTo>
                  <a:pt x="5312278" y="0"/>
                </a:lnTo>
                <a:lnTo>
                  <a:pt x="5312278" y="2483181"/>
                </a:lnTo>
                <a:lnTo>
                  <a:pt x="0" y="24831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TextBox 48"/>
          <p:cNvSpPr txBox="1"/>
          <p:nvPr/>
        </p:nvSpPr>
        <p:spPr>
          <a:xfrm>
            <a:off x="3560532" y="5282570"/>
            <a:ext cx="5844248" cy="748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9"/>
              </a:lnSpc>
            </a:pPr>
            <a:r>
              <a:rPr lang="en-US" sz="2128">
                <a:solidFill>
                  <a:srgbClr val="000B5D"/>
                </a:solidFill>
                <a:latin typeface="Poppins Bold"/>
              </a:rPr>
              <a:t>SUPPORT</a:t>
            </a:r>
          </a:p>
          <a:p>
            <a:pPr algn="ctr">
              <a:lnSpc>
                <a:spcPts val="2979"/>
              </a:lnSpc>
            </a:pPr>
            <a:r>
              <a:rPr lang="en-US" sz="2128">
                <a:solidFill>
                  <a:srgbClr val="000B5D"/>
                </a:solidFill>
                <a:latin typeface="Poppins Bold"/>
              </a:rPr>
              <a:t>VECTOR MACHINE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634629" y="4274693"/>
            <a:ext cx="3018742" cy="1092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6"/>
              </a:lnSpc>
            </a:pPr>
            <a:r>
              <a:rPr lang="en-US" sz="3033">
                <a:solidFill>
                  <a:srgbClr val="FFFFFF">
                    <a:alpha val="27843"/>
                  </a:srgbClr>
                </a:solidFill>
                <a:latin typeface="Poppins Bold"/>
              </a:rPr>
              <a:t>PERFORMANCE EVALUATION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850737" y="829615"/>
            <a:ext cx="5293263" cy="748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9"/>
              </a:lnSpc>
            </a:pPr>
            <a:r>
              <a:rPr lang="en-US" sz="2128">
                <a:solidFill>
                  <a:srgbClr val="000B5D"/>
                </a:solidFill>
                <a:latin typeface="Poppins Bold"/>
              </a:rPr>
              <a:t>LOGISTIC</a:t>
            </a:r>
          </a:p>
          <a:p>
            <a:pPr algn="ctr">
              <a:lnSpc>
                <a:spcPts val="2979"/>
              </a:lnSpc>
            </a:pPr>
            <a:r>
              <a:rPr lang="en-US" sz="2128">
                <a:solidFill>
                  <a:srgbClr val="000B5D"/>
                </a:solidFill>
                <a:latin typeface="Poppins Bold"/>
              </a:rPr>
              <a:t>REGRESSION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404780" y="888356"/>
            <a:ext cx="5844248" cy="1121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9"/>
              </a:lnSpc>
            </a:pPr>
            <a:r>
              <a:rPr lang="en-US" sz="2128">
                <a:solidFill>
                  <a:srgbClr val="000B5D"/>
                </a:solidFill>
                <a:latin typeface="Poppins Bold"/>
              </a:rPr>
              <a:t>RANDOM</a:t>
            </a:r>
          </a:p>
          <a:p>
            <a:pPr algn="ctr">
              <a:lnSpc>
                <a:spcPts val="2979"/>
              </a:lnSpc>
            </a:pPr>
            <a:r>
              <a:rPr lang="en-US" sz="2128">
                <a:solidFill>
                  <a:srgbClr val="000B5D"/>
                </a:solidFill>
                <a:latin typeface="Poppins Bold"/>
              </a:rPr>
              <a:t>forest classifier</a:t>
            </a:r>
          </a:p>
          <a:p>
            <a:pPr algn="ctr">
              <a:lnSpc>
                <a:spcPts val="2979"/>
              </a:lnSpc>
            </a:pPr>
            <a:endParaRPr lang="en-US" sz="2128">
              <a:solidFill>
                <a:srgbClr val="000B5D"/>
              </a:solidFill>
              <a:latin typeface="Poppins Bold"/>
            </a:endParaRPr>
          </a:p>
        </p:txBody>
      </p:sp>
      <p:sp>
        <p:nvSpPr>
          <p:cNvPr id="52" name="Freeform 52"/>
          <p:cNvSpPr/>
          <p:nvPr/>
        </p:nvSpPr>
        <p:spPr>
          <a:xfrm>
            <a:off x="10801579" y="257751"/>
            <a:ext cx="3187872" cy="1868890"/>
          </a:xfrm>
          <a:custGeom>
            <a:avLst/>
            <a:gdLst/>
            <a:ahLst/>
            <a:cxnLst/>
            <a:rect l="l" t="t" r="r" b="b"/>
            <a:pathLst>
              <a:path w="3187872" h="1868890">
                <a:moveTo>
                  <a:pt x="0" y="0"/>
                </a:moveTo>
                <a:lnTo>
                  <a:pt x="3187872" y="0"/>
                </a:lnTo>
                <a:lnTo>
                  <a:pt x="3187872" y="1868889"/>
                </a:lnTo>
                <a:lnTo>
                  <a:pt x="0" y="18688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53"/>
          <p:cNvSpPr/>
          <p:nvPr/>
        </p:nvSpPr>
        <p:spPr>
          <a:xfrm>
            <a:off x="11241710" y="4810339"/>
            <a:ext cx="2737154" cy="1604656"/>
          </a:xfrm>
          <a:custGeom>
            <a:avLst/>
            <a:gdLst/>
            <a:ahLst/>
            <a:cxnLst/>
            <a:rect l="l" t="t" r="r" b="b"/>
            <a:pathLst>
              <a:path w="2737154" h="1604656">
                <a:moveTo>
                  <a:pt x="0" y="0"/>
                </a:moveTo>
                <a:lnTo>
                  <a:pt x="2737153" y="0"/>
                </a:lnTo>
                <a:lnTo>
                  <a:pt x="2737153" y="1604657"/>
                </a:lnTo>
                <a:lnTo>
                  <a:pt x="0" y="16046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36187" y="1321071"/>
            <a:ext cx="12152200" cy="10523257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-478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041619" y="9258300"/>
            <a:ext cx="2049570" cy="2602202"/>
            <a:chOff x="0" y="0"/>
            <a:chExt cx="698500" cy="886839"/>
          </a:xfrm>
        </p:grpSpPr>
        <p:sp>
          <p:nvSpPr>
            <p:cNvPr id="5" name="Freeform 5"/>
            <p:cNvSpPr/>
            <p:nvPr/>
          </p:nvSpPr>
          <p:spPr>
            <a:xfrm>
              <a:off x="0" y="6857"/>
              <a:ext cx="698500" cy="873125"/>
            </a:xfrm>
            <a:custGeom>
              <a:avLst/>
              <a:gdLst/>
              <a:ahLst/>
              <a:cxnLst/>
              <a:rect l="l" t="t" r="r" b="b"/>
              <a:pathLst>
                <a:path w="698500" h="873125">
                  <a:moveTo>
                    <a:pt x="380114" y="11100"/>
                  </a:moveTo>
                  <a:lnTo>
                    <a:pt x="667636" y="178386"/>
                  </a:lnTo>
                  <a:cubicBezTo>
                    <a:pt x="686745" y="189504"/>
                    <a:pt x="698500" y="209943"/>
                    <a:pt x="698500" y="232051"/>
                  </a:cubicBezTo>
                  <a:lnTo>
                    <a:pt x="698500" y="641074"/>
                  </a:lnTo>
                  <a:cubicBezTo>
                    <a:pt x="698500" y="663181"/>
                    <a:pt x="686745" y="683621"/>
                    <a:pt x="667636" y="694739"/>
                  </a:cubicBezTo>
                  <a:lnTo>
                    <a:pt x="380114" y="862024"/>
                  </a:lnTo>
                  <a:cubicBezTo>
                    <a:pt x="361035" y="873125"/>
                    <a:pt x="337465" y="873125"/>
                    <a:pt x="318386" y="862024"/>
                  </a:cubicBezTo>
                  <a:lnTo>
                    <a:pt x="30864" y="694739"/>
                  </a:lnTo>
                  <a:cubicBezTo>
                    <a:pt x="11755" y="683621"/>
                    <a:pt x="0" y="663181"/>
                    <a:pt x="0" y="641074"/>
                  </a:cubicBezTo>
                  <a:lnTo>
                    <a:pt x="0" y="232051"/>
                  </a:lnTo>
                  <a:cubicBezTo>
                    <a:pt x="0" y="209943"/>
                    <a:pt x="11755" y="189504"/>
                    <a:pt x="30864" y="178386"/>
                  </a:cubicBezTo>
                  <a:lnTo>
                    <a:pt x="318386" y="11100"/>
                  </a:lnTo>
                  <a:cubicBezTo>
                    <a:pt x="337465" y="0"/>
                    <a:pt x="361035" y="0"/>
                    <a:pt x="380114" y="11100"/>
                  </a:cubicBezTo>
                  <a:close/>
                </a:path>
              </a:pathLst>
            </a:custGeom>
            <a:solidFill>
              <a:srgbClr val="00ADEF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8750"/>
              <a:ext cx="698500" cy="588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16487382" y="-1143916"/>
            <a:ext cx="1028700" cy="4345233"/>
            <a:chOff x="0" y="0"/>
            <a:chExt cx="698500" cy="2950467"/>
          </a:xfrm>
        </p:grpSpPr>
        <p:sp>
          <p:nvSpPr>
            <p:cNvPr id="8" name="Freeform 8"/>
            <p:cNvSpPr/>
            <p:nvPr/>
          </p:nvSpPr>
          <p:spPr>
            <a:xfrm>
              <a:off x="0" y="13661"/>
              <a:ext cx="698500" cy="2923144"/>
            </a:xfrm>
            <a:custGeom>
              <a:avLst/>
              <a:gdLst/>
              <a:ahLst/>
              <a:cxnLst/>
              <a:rect l="l" t="t" r="r" b="b"/>
              <a:pathLst>
                <a:path w="698500" h="2923144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2662462"/>
                  </a:lnTo>
                  <a:cubicBezTo>
                    <a:pt x="698500" y="2706509"/>
                    <a:pt x="675079" y="2747233"/>
                    <a:pt x="637007" y="2769383"/>
                  </a:cubicBezTo>
                  <a:lnTo>
                    <a:pt x="410743" y="2901028"/>
                  </a:lnTo>
                  <a:cubicBezTo>
                    <a:pt x="372730" y="2923144"/>
                    <a:pt x="325770" y="2923144"/>
                    <a:pt x="287757" y="2901028"/>
                  </a:cubicBezTo>
                  <a:lnTo>
                    <a:pt x="61493" y="2769383"/>
                  </a:lnTo>
                  <a:cubicBezTo>
                    <a:pt x="23421" y="2747233"/>
                    <a:pt x="0" y="2706509"/>
                    <a:pt x="0" y="2662462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ADEF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8750"/>
              <a:ext cx="698500" cy="265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5999637" y="-1117311"/>
            <a:ext cx="1028700" cy="5320722"/>
            <a:chOff x="0" y="0"/>
            <a:chExt cx="698500" cy="3612836"/>
          </a:xfrm>
        </p:grpSpPr>
        <p:sp>
          <p:nvSpPr>
            <p:cNvPr id="11" name="Freeform 11"/>
            <p:cNvSpPr/>
            <p:nvPr/>
          </p:nvSpPr>
          <p:spPr>
            <a:xfrm>
              <a:off x="0" y="13661"/>
              <a:ext cx="698500" cy="3585513"/>
            </a:xfrm>
            <a:custGeom>
              <a:avLst/>
              <a:gdLst/>
              <a:ahLst/>
              <a:cxnLst/>
              <a:rect l="l" t="t" r="r" b="b"/>
              <a:pathLst>
                <a:path w="698500" h="3585513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3324831"/>
                  </a:lnTo>
                  <a:cubicBezTo>
                    <a:pt x="698500" y="3368877"/>
                    <a:pt x="675079" y="3409602"/>
                    <a:pt x="637007" y="3431752"/>
                  </a:cubicBezTo>
                  <a:lnTo>
                    <a:pt x="410743" y="3563397"/>
                  </a:lnTo>
                  <a:cubicBezTo>
                    <a:pt x="372730" y="3585513"/>
                    <a:pt x="325770" y="3585513"/>
                    <a:pt x="287757" y="3563397"/>
                  </a:cubicBezTo>
                  <a:lnTo>
                    <a:pt x="61493" y="3431752"/>
                  </a:lnTo>
                  <a:cubicBezTo>
                    <a:pt x="23421" y="3409602"/>
                    <a:pt x="0" y="3368877"/>
                    <a:pt x="0" y="3324831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0B5D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8750"/>
              <a:ext cx="698500" cy="331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16723" y="8311194"/>
            <a:ext cx="2348933" cy="3614160"/>
            <a:chOff x="0" y="0"/>
            <a:chExt cx="698500" cy="1074739"/>
          </a:xfrm>
        </p:grpSpPr>
        <p:sp>
          <p:nvSpPr>
            <p:cNvPr id="14" name="Freeform 14"/>
            <p:cNvSpPr/>
            <p:nvPr/>
          </p:nvSpPr>
          <p:spPr>
            <a:xfrm>
              <a:off x="0" y="5983"/>
              <a:ext cx="698500" cy="1062774"/>
            </a:xfrm>
            <a:custGeom>
              <a:avLst/>
              <a:gdLst/>
              <a:ahLst/>
              <a:cxnLst/>
              <a:rect l="l" t="t" r="r" b="b"/>
              <a:pathLst>
                <a:path w="698500" h="1062774">
                  <a:moveTo>
                    <a:pt x="376180" y="9686"/>
                  </a:moveTo>
                  <a:lnTo>
                    <a:pt x="671570" y="181548"/>
                  </a:lnTo>
                  <a:cubicBezTo>
                    <a:pt x="688243" y="191249"/>
                    <a:pt x="698500" y="209084"/>
                    <a:pt x="698500" y="228374"/>
                  </a:cubicBezTo>
                  <a:lnTo>
                    <a:pt x="698500" y="834400"/>
                  </a:lnTo>
                  <a:cubicBezTo>
                    <a:pt x="698500" y="853689"/>
                    <a:pt x="688243" y="871524"/>
                    <a:pt x="671570" y="881225"/>
                  </a:cubicBezTo>
                  <a:lnTo>
                    <a:pt x="376180" y="1053088"/>
                  </a:lnTo>
                  <a:cubicBezTo>
                    <a:pt x="359533" y="1062774"/>
                    <a:pt x="338967" y="1062774"/>
                    <a:pt x="322320" y="1053088"/>
                  </a:cubicBezTo>
                  <a:lnTo>
                    <a:pt x="26930" y="881225"/>
                  </a:lnTo>
                  <a:cubicBezTo>
                    <a:pt x="10257" y="871524"/>
                    <a:pt x="0" y="853689"/>
                    <a:pt x="0" y="834400"/>
                  </a:cubicBezTo>
                  <a:lnTo>
                    <a:pt x="0" y="228374"/>
                  </a:lnTo>
                  <a:cubicBezTo>
                    <a:pt x="0" y="209084"/>
                    <a:pt x="10257" y="191249"/>
                    <a:pt x="26930" y="181548"/>
                  </a:cubicBezTo>
                  <a:lnTo>
                    <a:pt x="322320" y="9686"/>
                  </a:lnTo>
                  <a:cubicBezTo>
                    <a:pt x="338967" y="0"/>
                    <a:pt x="359533" y="0"/>
                    <a:pt x="376180" y="9686"/>
                  </a:cubicBezTo>
                  <a:close/>
                </a:path>
              </a:pathLst>
            </a:custGeom>
            <a:solidFill>
              <a:srgbClr val="000B5D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8750"/>
              <a:ext cx="698500" cy="776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8437202" y="1849218"/>
            <a:ext cx="1413596" cy="6063371"/>
            <a:chOff x="0" y="0"/>
            <a:chExt cx="776893" cy="3332346"/>
          </a:xfrm>
        </p:grpSpPr>
        <p:sp>
          <p:nvSpPr>
            <p:cNvPr id="17" name="Freeform 17"/>
            <p:cNvSpPr/>
            <p:nvPr/>
          </p:nvSpPr>
          <p:spPr>
            <a:xfrm>
              <a:off x="0" y="8965"/>
              <a:ext cx="776893" cy="3314415"/>
            </a:xfrm>
            <a:custGeom>
              <a:avLst/>
              <a:gdLst/>
              <a:ahLst/>
              <a:cxnLst/>
              <a:rect l="l" t="t" r="r" b="b"/>
              <a:pathLst>
                <a:path w="776893" h="3314415">
                  <a:moveTo>
                    <a:pt x="434321" y="15033"/>
                  </a:moveTo>
                  <a:lnTo>
                    <a:pt x="731018" y="170237"/>
                  </a:lnTo>
                  <a:cubicBezTo>
                    <a:pt x="759219" y="184989"/>
                    <a:pt x="776893" y="214182"/>
                    <a:pt x="776893" y="246007"/>
                  </a:cubicBezTo>
                  <a:lnTo>
                    <a:pt x="776893" y="3068409"/>
                  </a:lnTo>
                  <a:cubicBezTo>
                    <a:pt x="776893" y="3100234"/>
                    <a:pt x="759219" y="3129427"/>
                    <a:pt x="731018" y="3144179"/>
                  </a:cubicBezTo>
                  <a:lnTo>
                    <a:pt x="434321" y="3299383"/>
                  </a:lnTo>
                  <a:cubicBezTo>
                    <a:pt x="405585" y="3314415"/>
                    <a:pt x="371308" y="3314415"/>
                    <a:pt x="342572" y="3299383"/>
                  </a:cubicBezTo>
                  <a:lnTo>
                    <a:pt x="45875" y="3144179"/>
                  </a:lnTo>
                  <a:cubicBezTo>
                    <a:pt x="17675" y="3129427"/>
                    <a:pt x="0" y="3100234"/>
                    <a:pt x="0" y="3068409"/>
                  </a:cubicBezTo>
                  <a:lnTo>
                    <a:pt x="0" y="246007"/>
                  </a:lnTo>
                  <a:cubicBezTo>
                    <a:pt x="0" y="214182"/>
                    <a:pt x="17675" y="184989"/>
                    <a:pt x="45875" y="170237"/>
                  </a:cubicBezTo>
                  <a:lnTo>
                    <a:pt x="342572" y="15033"/>
                  </a:lnTo>
                  <a:cubicBezTo>
                    <a:pt x="371308" y="0"/>
                    <a:pt x="405585" y="0"/>
                    <a:pt x="434321" y="15033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58750"/>
              <a:ext cx="776893" cy="3033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1520608" y="582842"/>
            <a:ext cx="3841271" cy="4732987"/>
            <a:chOff x="0" y="0"/>
            <a:chExt cx="2657271" cy="32741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657271" cy="3274132"/>
            </a:xfrm>
            <a:custGeom>
              <a:avLst/>
              <a:gdLst/>
              <a:ahLst/>
              <a:cxnLst/>
              <a:rect l="l" t="t" r="r" b="b"/>
              <a:pathLst>
                <a:path w="2657271" h="3274132">
                  <a:moveTo>
                    <a:pt x="32271" y="0"/>
                  </a:moveTo>
                  <a:lnTo>
                    <a:pt x="2625000" y="0"/>
                  </a:lnTo>
                  <a:cubicBezTo>
                    <a:pt x="2633558" y="0"/>
                    <a:pt x="2641767" y="3400"/>
                    <a:pt x="2647819" y="9452"/>
                  </a:cubicBezTo>
                  <a:cubicBezTo>
                    <a:pt x="2653871" y="15504"/>
                    <a:pt x="2657271" y="23712"/>
                    <a:pt x="2657271" y="32271"/>
                  </a:cubicBezTo>
                  <a:lnTo>
                    <a:pt x="2657271" y="3241860"/>
                  </a:lnTo>
                  <a:cubicBezTo>
                    <a:pt x="2657271" y="3259683"/>
                    <a:pt x="2642822" y="3274132"/>
                    <a:pt x="2625000" y="3274132"/>
                  </a:cubicBezTo>
                  <a:lnTo>
                    <a:pt x="32271" y="3274132"/>
                  </a:lnTo>
                  <a:cubicBezTo>
                    <a:pt x="14448" y="3274132"/>
                    <a:pt x="0" y="3259683"/>
                    <a:pt x="0" y="3241860"/>
                  </a:cubicBezTo>
                  <a:lnTo>
                    <a:pt x="0" y="32271"/>
                  </a:lnTo>
                  <a:cubicBezTo>
                    <a:pt x="0" y="14448"/>
                    <a:pt x="14448" y="0"/>
                    <a:pt x="32271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9050"/>
              <a:ext cx="2657271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3004309" y="-645397"/>
            <a:ext cx="847559" cy="4759297"/>
            <a:chOff x="0" y="0"/>
            <a:chExt cx="586315" cy="329233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86315" cy="3292332"/>
            </a:xfrm>
            <a:custGeom>
              <a:avLst/>
              <a:gdLst/>
              <a:ahLst/>
              <a:cxnLst/>
              <a:rect l="l" t="t" r="r" b="b"/>
              <a:pathLst>
                <a:path w="586315" h="3292332">
                  <a:moveTo>
                    <a:pt x="146258" y="0"/>
                  </a:moveTo>
                  <a:lnTo>
                    <a:pt x="440057" y="0"/>
                  </a:lnTo>
                  <a:cubicBezTo>
                    <a:pt x="478847" y="0"/>
                    <a:pt x="516048" y="15409"/>
                    <a:pt x="543477" y="42838"/>
                  </a:cubicBezTo>
                  <a:cubicBezTo>
                    <a:pt x="570905" y="70267"/>
                    <a:pt x="586315" y="107468"/>
                    <a:pt x="586315" y="146258"/>
                  </a:cubicBezTo>
                  <a:lnTo>
                    <a:pt x="586315" y="3146074"/>
                  </a:lnTo>
                  <a:cubicBezTo>
                    <a:pt x="586315" y="3184864"/>
                    <a:pt x="570905" y="3222065"/>
                    <a:pt x="543477" y="3249494"/>
                  </a:cubicBezTo>
                  <a:cubicBezTo>
                    <a:pt x="516048" y="3276923"/>
                    <a:pt x="478847" y="3292332"/>
                    <a:pt x="440057" y="3292332"/>
                  </a:cubicBezTo>
                  <a:lnTo>
                    <a:pt x="146258" y="3292332"/>
                  </a:lnTo>
                  <a:cubicBezTo>
                    <a:pt x="107468" y="3292332"/>
                    <a:pt x="70267" y="3276923"/>
                    <a:pt x="42838" y="3249494"/>
                  </a:cubicBezTo>
                  <a:cubicBezTo>
                    <a:pt x="15409" y="3222065"/>
                    <a:pt x="0" y="3184864"/>
                    <a:pt x="0" y="3146074"/>
                  </a:cubicBezTo>
                  <a:lnTo>
                    <a:pt x="0" y="146258"/>
                  </a:lnTo>
                  <a:cubicBezTo>
                    <a:pt x="0" y="107468"/>
                    <a:pt x="15409" y="70267"/>
                    <a:pt x="42838" y="42838"/>
                  </a:cubicBezTo>
                  <a:cubicBezTo>
                    <a:pt x="70267" y="15409"/>
                    <a:pt x="107468" y="0"/>
                    <a:pt x="14625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9050"/>
              <a:ext cx="586315" cy="32732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5400000">
            <a:off x="1349419" y="5286723"/>
            <a:ext cx="4131030" cy="4732987"/>
            <a:chOff x="0" y="0"/>
            <a:chExt cx="2857717" cy="327413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57717" cy="3274132"/>
            </a:xfrm>
            <a:custGeom>
              <a:avLst/>
              <a:gdLst/>
              <a:ahLst/>
              <a:cxnLst/>
              <a:rect l="l" t="t" r="r" b="b"/>
              <a:pathLst>
                <a:path w="2857717" h="3274132">
                  <a:moveTo>
                    <a:pt x="30008" y="0"/>
                  </a:moveTo>
                  <a:lnTo>
                    <a:pt x="2827709" y="0"/>
                  </a:lnTo>
                  <a:cubicBezTo>
                    <a:pt x="2844282" y="0"/>
                    <a:pt x="2857717" y="13435"/>
                    <a:pt x="2857717" y="30008"/>
                  </a:cubicBezTo>
                  <a:lnTo>
                    <a:pt x="2857717" y="3244124"/>
                  </a:lnTo>
                  <a:cubicBezTo>
                    <a:pt x="2857717" y="3260697"/>
                    <a:pt x="2844282" y="3274132"/>
                    <a:pt x="2827709" y="3274132"/>
                  </a:cubicBezTo>
                  <a:lnTo>
                    <a:pt x="30008" y="3274132"/>
                  </a:lnTo>
                  <a:cubicBezTo>
                    <a:pt x="13435" y="3274132"/>
                    <a:pt x="0" y="3260697"/>
                    <a:pt x="0" y="3244124"/>
                  </a:cubicBezTo>
                  <a:lnTo>
                    <a:pt x="0" y="30008"/>
                  </a:lnTo>
                  <a:cubicBezTo>
                    <a:pt x="0" y="13435"/>
                    <a:pt x="13435" y="0"/>
                    <a:pt x="30008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2857717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5400000">
            <a:off x="2977999" y="3913604"/>
            <a:ext cx="847559" cy="4759297"/>
            <a:chOff x="0" y="0"/>
            <a:chExt cx="586315" cy="329233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86315" cy="3292332"/>
            </a:xfrm>
            <a:custGeom>
              <a:avLst/>
              <a:gdLst/>
              <a:ahLst/>
              <a:cxnLst/>
              <a:rect l="l" t="t" r="r" b="b"/>
              <a:pathLst>
                <a:path w="586315" h="3292332">
                  <a:moveTo>
                    <a:pt x="146258" y="0"/>
                  </a:moveTo>
                  <a:lnTo>
                    <a:pt x="440057" y="0"/>
                  </a:lnTo>
                  <a:cubicBezTo>
                    <a:pt x="478847" y="0"/>
                    <a:pt x="516048" y="15409"/>
                    <a:pt x="543477" y="42838"/>
                  </a:cubicBezTo>
                  <a:cubicBezTo>
                    <a:pt x="570905" y="70267"/>
                    <a:pt x="586315" y="107468"/>
                    <a:pt x="586315" y="146258"/>
                  </a:cubicBezTo>
                  <a:lnTo>
                    <a:pt x="586315" y="3146074"/>
                  </a:lnTo>
                  <a:cubicBezTo>
                    <a:pt x="586315" y="3184864"/>
                    <a:pt x="570905" y="3222065"/>
                    <a:pt x="543477" y="3249494"/>
                  </a:cubicBezTo>
                  <a:cubicBezTo>
                    <a:pt x="516048" y="3276923"/>
                    <a:pt x="478847" y="3292332"/>
                    <a:pt x="440057" y="3292332"/>
                  </a:cubicBezTo>
                  <a:lnTo>
                    <a:pt x="146258" y="3292332"/>
                  </a:lnTo>
                  <a:cubicBezTo>
                    <a:pt x="107468" y="3292332"/>
                    <a:pt x="70267" y="3276923"/>
                    <a:pt x="42838" y="3249494"/>
                  </a:cubicBezTo>
                  <a:cubicBezTo>
                    <a:pt x="15409" y="3222065"/>
                    <a:pt x="0" y="3184864"/>
                    <a:pt x="0" y="3146074"/>
                  </a:cubicBezTo>
                  <a:lnTo>
                    <a:pt x="0" y="146258"/>
                  </a:lnTo>
                  <a:cubicBezTo>
                    <a:pt x="0" y="107468"/>
                    <a:pt x="15409" y="70267"/>
                    <a:pt x="42838" y="42838"/>
                  </a:cubicBezTo>
                  <a:cubicBezTo>
                    <a:pt x="70267" y="15409"/>
                    <a:pt x="107468" y="0"/>
                    <a:pt x="14625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9050"/>
              <a:ext cx="586315" cy="32732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5400000">
            <a:off x="13098566" y="593774"/>
            <a:ext cx="3841271" cy="4732987"/>
            <a:chOff x="0" y="0"/>
            <a:chExt cx="2657271" cy="327413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657271" cy="3274132"/>
            </a:xfrm>
            <a:custGeom>
              <a:avLst/>
              <a:gdLst/>
              <a:ahLst/>
              <a:cxnLst/>
              <a:rect l="l" t="t" r="r" b="b"/>
              <a:pathLst>
                <a:path w="2657271" h="3274132">
                  <a:moveTo>
                    <a:pt x="32271" y="0"/>
                  </a:moveTo>
                  <a:lnTo>
                    <a:pt x="2625000" y="0"/>
                  </a:lnTo>
                  <a:cubicBezTo>
                    <a:pt x="2633558" y="0"/>
                    <a:pt x="2641767" y="3400"/>
                    <a:pt x="2647819" y="9452"/>
                  </a:cubicBezTo>
                  <a:cubicBezTo>
                    <a:pt x="2653871" y="15504"/>
                    <a:pt x="2657271" y="23712"/>
                    <a:pt x="2657271" y="32271"/>
                  </a:cubicBezTo>
                  <a:lnTo>
                    <a:pt x="2657271" y="3241860"/>
                  </a:lnTo>
                  <a:cubicBezTo>
                    <a:pt x="2657271" y="3259683"/>
                    <a:pt x="2642822" y="3274132"/>
                    <a:pt x="2625000" y="3274132"/>
                  </a:cubicBezTo>
                  <a:lnTo>
                    <a:pt x="32271" y="3274132"/>
                  </a:lnTo>
                  <a:cubicBezTo>
                    <a:pt x="14448" y="3274132"/>
                    <a:pt x="0" y="3259683"/>
                    <a:pt x="0" y="3241860"/>
                  </a:cubicBezTo>
                  <a:lnTo>
                    <a:pt x="0" y="32271"/>
                  </a:lnTo>
                  <a:cubicBezTo>
                    <a:pt x="0" y="14448"/>
                    <a:pt x="14448" y="0"/>
                    <a:pt x="32271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9050"/>
              <a:ext cx="2657271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 rot="5400000">
            <a:off x="14592082" y="-618124"/>
            <a:ext cx="847559" cy="4739668"/>
            <a:chOff x="0" y="0"/>
            <a:chExt cx="586315" cy="327875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86315" cy="3278753"/>
            </a:xfrm>
            <a:custGeom>
              <a:avLst/>
              <a:gdLst/>
              <a:ahLst/>
              <a:cxnLst/>
              <a:rect l="l" t="t" r="r" b="b"/>
              <a:pathLst>
                <a:path w="586315" h="3278753">
                  <a:moveTo>
                    <a:pt x="146258" y="0"/>
                  </a:moveTo>
                  <a:lnTo>
                    <a:pt x="440057" y="0"/>
                  </a:lnTo>
                  <a:cubicBezTo>
                    <a:pt x="478847" y="0"/>
                    <a:pt x="516048" y="15409"/>
                    <a:pt x="543477" y="42838"/>
                  </a:cubicBezTo>
                  <a:cubicBezTo>
                    <a:pt x="570905" y="70267"/>
                    <a:pt x="586315" y="107468"/>
                    <a:pt x="586315" y="146258"/>
                  </a:cubicBezTo>
                  <a:lnTo>
                    <a:pt x="586315" y="3132495"/>
                  </a:lnTo>
                  <a:cubicBezTo>
                    <a:pt x="586315" y="3171285"/>
                    <a:pt x="570905" y="3208487"/>
                    <a:pt x="543477" y="3235915"/>
                  </a:cubicBezTo>
                  <a:cubicBezTo>
                    <a:pt x="516048" y="3263344"/>
                    <a:pt x="478847" y="3278753"/>
                    <a:pt x="440057" y="3278753"/>
                  </a:cubicBezTo>
                  <a:lnTo>
                    <a:pt x="146258" y="3278753"/>
                  </a:lnTo>
                  <a:cubicBezTo>
                    <a:pt x="107468" y="3278753"/>
                    <a:pt x="70267" y="3263344"/>
                    <a:pt x="42838" y="3235915"/>
                  </a:cubicBezTo>
                  <a:cubicBezTo>
                    <a:pt x="15409" y="3208487"/>
                    <a:pt x="0" y="3171285"/>
                    <a:pt x="0" y="3132495"/>
                  </a:cubicBezTo>
                  <a:lnTo>
                    <a:pt x="0" y="146258"/>
                  </a:lnTo>
                  <a:cubicBezTo>
                    <a:pt x="0" y="107468"/>
                    <a:pt x="15409" y="70267"/>
                    <a:pt x="42838" y="42838"/>
                  </a:cubicBezTo>
                  <a:cubicBezTo>
                    <a:pt x="70267" y="15409"/>
                    <a:pt x="107468" y="0"/>
                    <a:pt x="14625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9050"/>
              <a:ext cx="586315" cy="3259703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12927377" y="5286723"/>
            <a:ext cx="4131030" cy="4732987"/>
            <a:chOff x="0" y="0"/>
            <a:chExt cx="2857717" cy="327413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857717" cy="3274132"/>
            </a:xfrm>
            <a:custGeom>
              <a:avLst/>
              <a:gdLst/>
              <a:ahLst/>
              <a:cxnLst/>
              <a:rect l="l" t="t" r="r" b="b"/>
              <a:pathLst>
                <a:path w="2857717" h="3274132">
                  <a:moveTo>
                    <a:pt x="30008" y="0"/>
                  </a:moveTo>
                  <a:lnTo>
                    <a:pt x="2827709" y="0"/>
                  </a:lnTo>
                  <a:cubicBezTo>
                    <a:pt x="2844282" y="0"/>
                    <a:pt x="2857717" y="13435"/>
                    <a:pt x="2857717" y="30008"/>
                  </a:cubicBezTo>
                  <a:lnTo>
                    <a:pt x="2857717" y="3244124"/>
                  </a:lnTo>
                  <a:cubicBezTo>
                    <a:pt x="2857717" y="3260697"/>
                    <a:pt x="2844282" y="3274132"/>
                    <a:pt x="2827709" y="3274132"/>
                  </a:cubicBezTo>
                  <a:lnTo>
                    <a:pt x="30008" y="3274132"/>
                  </a:lnTo>
                  <a:cubicBezTo>
                    <a:pt x="13435" y="3274132"/>
                    <a:pt x="0" y="3260697"/>
                    <a:pt x="0" y="3244124"/>
                  </a:cubicBezTo>
                  <a:lnTo>
                    <a:pt x="0" y="30008"/>
                  </a:lnTo>
                  <a:cubicBezTo>
                    <a:pt x="0" y="13435"/>
                    <a:pt x="13435" y="0"/>
                    <a:pt x="30008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9050"/>
              <a:ext cx="2857717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5400000">
            <a:off x="14572453" y="3923418"/>
            <a:ext cx="847559" cy="4739668"/>
            <a:chOff x="0" y="0"/>
            <a:chExt cx="586315" cy="327875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86315" cy="3278753"/>
            </a:xfrm>
            <a:custGeom>
              <a:avLst/>
              <a:gdLst/>
              <a:ahLst/>
              <a:cxnLst/>
              <a:rect l="l" t="t" r="r" b="b"/>
              <a:pathLst>
                <a:path w="586315" h="3278753">
                  <a:moveTo>
                    <a:pt x="146258" y="0"/>
                  </a:moveTo>
                  <a:lnTo>
                    <a:pt x="440057" y="0"/>
                  </a:lnTo>
                  <a:cubicBezTo>
                    <a:pt x="478847" y="0"/>
                    <a:pt x="516048" y="15409"/>
                    <a:pt x="543477" y="42838"/>
                  </a:cubicBezTo>
                  <a:cubicBezTo>
                    <a:pt x="570905" y="70267"/>
                    <a:pt x="586315" y="107468"/>
                    <a:pt x="586315" y="146258"/>
                  </a:cubicBezTo>
                  <a:lnTo>
                    <a:pt x="586315" y="3132495"/>
                  </a:lnTo>
                  <a:cubicBezTo>
                    <a:pt x="586315" y="3171285"/>
                    <a:pt x="570905" y="3208487"/>
                    <a:pt x="543477" y="3235915"/>
                  </a:cubicBezTo>
                  <a:cubicBezTo>
                    <a:pt x="516048" y="3263344"/>
                    <a:pt x="478847" y="3278753"/>
                    <a:pt x="440057" y="3278753"/>
                  </a:cubicBezTo>
                  <a:lnTo>
                    <a:pt x="146258" y="3278753"/>
                  </a:lnTo>
                  <a:cubicBezTo>
                    <a:pt x="107468" y="3278753"/>
                    <a:pt x="70267" y="3263344"/>
                    <a:pt x="42838" y="3235915"/>
                  </a:cubicBezTo>
                  <a:cubicBezTo>
                    <a:pt x="15409" y="3208487"/>
                    <a:pt x="0" y="3171285"/>
                    <a:pt x="0" y="3132495"/>
                  </a:cubicBezTo>
                  <a:lnTo>
                    <a:pt x="0" y="146258"/>
                  </a:lnTo>
                  <a:cubicBezTo>
                    <a:pt x="0" y="107468"/>
                    <a:pt x="15409" y="70267"/>
                    <a:pt x="42838" y="42838"/>
                  </a:cubicBezTo>
                  <a:cubicBezTo>
                    <a:pt x="70267" y="15409"/>
                    <a:pt x="107468" y="0"/>
                    <a:pt x="14625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19050"/>
              <a:ext cx="586315" cy="3259703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43" name="Freeform 43"/>
          <p:cNvSpPr/>
          <p:nvPr/>
        </p:nvSpPr>
        <p:spPr>
          <a:xfrm>
            <a:off x="1074751" y="2533790"/>
            <a:ext cx="4732987" cy="1884222"/>
          </a:xfrm>
          <a:custGeom>
            <a:avLst/>
            <a:gdLst/>
            <a:ahLst/>
            <a:cxnLst/>
            <a:rect l="l" t="t" r="r" b="b"/>
            <a:pathLst>
              <a:path w="4732987" h="1884222">
                <a:moveTo>
                  <a:pt x="0" y="0"/>
                </a:moveTo>
                <a:lnTo>
                  <a:pt x="4732986" y="0"/>
                </a:lnTo>
                <a:lnTo>
                  <a:pt x="4732986" y="1884222"/>
                </a:lnTo>
                <a:lnTo>
                  <a:pt x="0" y="1884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TextBox 44"/>
          <p:cNvSpPr txBox="1"/>
          <p:nvPr/>
        </p:nvSpPr>
        <p:spPr>
          <a:xfrm>
            <a:off x="1074751" y="1368002"/>
            <a:ext cx="4732987" cy="675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3"/>
              </a:lnSpc>
            </a:pPr>
            <a:r>
              <a:rPr lang="en-US" sz="1902">
                <a:solidFill>
                  <a:srgbClr val="000B5D"/>
                </a:solidFill>
                <a:latin typeface="Poppins Bold"/>
              </a:rPr>
              <a:t>LOGISTIC</a:t>
            </a:r>
          </a:p>
          <a:p>
            <a:pPr algn="ctr">
              <a:lnSpc>
                <a:spcPts val="2663"/>
              </a:lnSpc>
            </a:pPr>
            <a:r>
              <a:rPr lang="en-US" sz="1902">
                <a:solidFill>
                  <a:srgbClr val="000B5D"/>
                </a:solidFill>
                <a:latin typeface="Poppins Bold"/>
              </a:rPr>
              <a:t>REGRESSION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406376" y="1368002"/>
            <a:ext cx="5225651" cy="100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3"/>
              </a:lnSpc>
            </a:pPr>
            <a:r>
              <a:rPr lang="en-US" sz="1902">
                <a:solidFill>
                  <a:srgbClr val="000B5D"/>
                </a:solidFill>
                <a:latin typeface="Poppins Bold"/>
              </a:rPr>
              <a:t>RANDOM</a:t>
            </a:r>
          </a:p>
          <a:p>
            <a:pPr algn="ctr">
              <a:lnSpc>
                <a:spcPts val="2663"/>
              </a:lnSpc>
            </a:pPr>
            <a:r>
              <a:rPr lang="en-US" sz="1902">
                <a:solidFill>
                  <a:srgbClr val="000B5D"/>
                </a:solidFill>
                <a:latin typeface="Poppins Bold"/>
              </a:rPr>
              <a:t>forest classifier</a:t>
            </a:r>
          </a:p>
          <a:p>
            <a:pPr algn="ctr">
              <a:lnSpc>
                <a:spcPts val="2663"/>
              </a:lnSpc>
            </a:pPr>
            <a:endParaRPr lang="en-US" sz="1902">
              <a:solidFill>
                <a:srgbClr val="000B5D"/>
              </a:solidFill>
              <a:latin typeface="Poppins Bold"/>
            </a:endParaRPr>
          </a:p>
        </p:txBody>
      </p:sp>
      <p:sp>
        <p:nvSpPr>
          <p:cNvPr id="46" name="Freeform 46"/>
          <p:cNvSpPr/>
          <p:nvPr/>
        </p:nvSpPr>
        <p:spPr>
          <a:xfrm>
            <a:off x="10146003" y="1086580"/>
            <a:ext cx="7213382" cy="2957145"/>
          </a:xfrm>
          <a:custGeom>
            <a:avLst/>
            <a:gdLst/>
            <a:ahLst/>
            <a:cxnLst/>
            <a:rect l="l" t="t" r="r" b="b"/>
            <a:pathLst>
              <a:path w="7213382" h="2957145">
                <a:moveTo>
                  <a:pt x="0" y="0"/>
                </a:moveTo>
                <a:lnTo>
                  <a:pt x="7213382" y="0"/>
                </a:lnTo>
                <a:lnTo>
                  <a:pt x="7213382" y="2957145"/>
                </a:lnTo>
                <a:lnTo>
                  <a:pt x="0" y="29571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/>
          <p:cNvSpPr/>
          <p:nvPr/>
        </p:nvSpPr>
        <p:spPr>
          <a:xfrm>
            <a:off x="1022130" y="958773"/>
            <a:ext cx="8076610" cy="3215333"/>
          </a:xfrm>
          <a:custGeom>
            <a:avLst/>
            <a:gdLst/>
            <a:ahLst/>
            <a:cxnLst/>
            <a:rect l="l" t="t" r="r" b="b"/>
            <a:pathLst>
              <a:path w="8076610" h="3215333">
                <a:moveTo>
                  <a:pt x="0" y="0"/>
                </a:moveTo>
                <a:lnTo>
                  <a:pt x="8076610" y="0"/>
                </a:lnTo>
                <a:lnTo>
                  <a:pt x="8076610" y="3215332"/>
                </a:lnTo>
                <a:lnTo>
                  <a:pt x="0" y="3215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TextBox 48"/>
          <p:cNvSpPr txBox="1"/>
          <p:nvPr/>
        </p:nvSpPr>
        <p:spPr>
          <a:xfrm>
            <a:off x="12506573" y="5927003"/>
            <a:ext cx="4979319" cy="675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3"/>
              </a:lnSpc>
            </a:pPr>
            <a:r>
              <a:rPr lang="en-US" sz="1902">
                <a:solidFill>
                  <a:srgbClr val="000B5D"/>
                </a:solidFill>
                <a:latin typeface="Poppins Bold"/>
              </a:rPr>
              <a:t>XGBOOST</a:t>
            </a:r>
          </a:p>
          <a:p>
            <a:pPr algn="ctr">
              <a:lnSpc>
                <a:spcPts val="2663"/>
              </a:lnSpc>
            </a:pPr>
            <a:r>
              <a:rPr lang="en-US" sz="1902">
                <a:solidFill>
                  <a:srgbClr val="000B5D"/>
                </a:solidFill>
                <a:latin typeface="Poppins Bold"/>
              </a:rPr>
              <a:t>CLASSIFIER</a:t>
            </a:r>
          </a:p>
        </p:txBody>
      </p:sp>
      <p:sp>
        <p:nvSpPr>
          <p:cNvPr id="49" name="Freeform 49"/>
          <p:cNvSpPr/>
          <p:nvPr/>
        </p:nvSpPr>
        <p:spPr>
          <a:xfrm>
            <a:off x="10079127" y="5635326"/>
            <a:ext cx="7306568" cy="3415396"/>
          </a:xfrm>
          <a:custGeom>
            <a:avLst/>
            <a:gdLst/>
            <a:ahLst/>
            <a:cxnLst/>
            <a:rect l="l" t="t" r="r" b="b"/>
            <a:pathLst>
              <a:path w="7306568" h="3415396">
                <a:moveTo>
                  <a:pt x="0" y="0"/>
                </a:moveTo>
                <a:lnTo>
                  <a:pt x="7306568" y="0"/>
                </a:lnTo>
                <a:lnTo>
                  <a:pt x="7306568" y="3415396"/>
                </a:lnTo>
                <a:lnTo>
                  <a:pt x="0" y="34153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TextBox 50"/>
          <p:cNvSpPr txBox="1"/>
          <p:nvPr/>
        </p:nvSpPr>
        <p:spPr>
          <a:xfrm>
            <a:off x="802108" y="5940804"/>
            <a:ext cx="5225651" cy="675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3"/>
              </a:lnSpc>
            </a:pPr>
            <a:r>
              <a:rPr lang="en-US" sz="1902">
                <a:solidFill>
                  <a:srgbClr val="000B5D"/>
                </a:solidFill>
                <a:latin typeface="Poppins Bold"/>
              </a:rPr>
              <a:t>SUPPORT</a:t>
            </a:r>
          </a:p>
          <a:p>
            <a:pPr algn="ctr">
              <a:lnSpc>
                <a:spcPts val="2663"/>
              </a:lnSpc>
            </a:pPr>
            <a:r>
              <a:rPr lang="en-US" sz="1902">
                <a:solidFill>
                  <a:srgbClr val="000B5D"/>
                </a:solidFill>
                <a:latin typeface="Poppins Bold"/>
              </a:rPr>
              <a:t>VECTOR MACHINE</a:t>
            </a:r>
          </a:p>
        </p:txBody>
      </p:sp>
      <p:sp>
        <p:nvSpPr>
          <p:cNvPr id="51" name="Freeform 51"/>
          <p:cNvSpPr/>
          <p:nvPr/>
        </p:nvSpPr>
        <p:spPr>
          <a:xfrm>
            <a:off x="1062774" y="5635326"/>
            <a:ext cx="7401658" cy="3735578"/>
          </a:xfrm>
          <a:custGeom>
            <a:avLst/>
            <a:gdLst/>
            <a:ahLst/>
            <a:cxnLst/>
            <a:rect l="l" t="t" r="r" b="b"/>
            <a:pathLst>
              <a:path w="7401658" h="3735578">
                <a:moveTo>
                  <a:pt x="0" y="0"/>
                </a:moveTo>
                <a:lnTo>
                  <a:pt x="7401658" y="0"/>
                </a:lnTo>
                <a:lnTo>
                  <a:pt x="7401658" y="3735579"/>
                </a:lnTo>
                <a:lnTo>
                  <a:pt x="0" y="37355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TextBox 52"/>
          <p:cNvSpPr txBox="1"/>
          <p:nvPr/>
        </p:nvSpPr>
        <p:spPr>
          <a:xfrm>
            <a:off x="7634629" y="4274693"/>
            <a:ext cx="3018742" cy="1092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6"/>
              </a:lnSpc>
            </a:pPr>
            <a:r>
              <a:rPr lang="en-US" sz="3033">
                <a:solidFill>
                  <a:srgbClr val="FFFFFF"/>
                </a:solidFill>
                <a:latin typeface="Poppins Bold"/>
              </a:rPr>
              <a:t>PERFORMANCE EVALUATION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3441244" y="1671861"/>
            <a:ext cx="3008195" cy="1317931"/>
            <a:chOff x="0" y="0"/>
            <a:chExt cx="4010927" cy="1757242"/>
          </a:xfrm>
        </p:grpSpPr>
        <p:sp>
          <p:nvSpPr>
            <p:cNvPr id="54" name="Freeform 54"/>
            <p:cNvSpPr/>
            <p:nvPr/>
          </p:nvSpPr>
          <p:spPr>
            <a:xfrm>
              <a:off x="2158922" y="0"/>
              <a:ext cx="1852005" cy="1085738"/>
            </a:xfrm>
            <a:custGeom>
              <a:avLst/>
              <a:gdLst/>
              <a:ahLst/>
              <a:cxnLst/>
              <a:rect l="l" t="t" r="r" b="b"/>
              <a:pathLst>
                <a:path w="1852005" h="1085738">
                  <a:moveTo>
                    <a:pt x="0" y="0"/>
                  </a:moveTo>
                  <a:lnTo>
                    <a:pt x="1852005" y="0"/>
                  </a:lnTo>
                  <a:lnTo>
                    <a:pt x="1852005" y="1085738"/>
                  </a:lnTo>
                  <a:lnTo>
                    <a:pt x="0" y="1085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0" y="671504"/>
              <a:ext cx="1852005" cy="1085738"/>
            </a:xfrm>
            <a:custGeom>
              <a:avLst/>
              <a:gdLst/>
              <a:ahLst/>
              <a:cxnLst/>
              <a:rect l="l" t="t" r="r" b="b"/>
              <a:pathLst>
                <a:path w="1852005" h="1085738">
                  <a:moveTo>
                    <a:pt x="0" y="0"/>
                  </a:moveTo>
                  <a:lnTo>
                    <a:pt x="1852005" y="0"/>
                  </a:lnTo>
                  <a:lnTo>
                    <a:pt x="1852005" y="1085738"/>
                  </a:lnTo>
                  <a:lnTo>
                    <a:pt x="0" y="1085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1984697" y="1734251"/>
            <a:ext cx="3008195" cy="1317931"/>
            <a:chOff x="0" y="0"/>
            <a:chExt cx="4010927" cy="1757242"/>
          </a:xfrm>
        </p:grpSpPr>
        <p:sp>
          <p:nvSpPr>
            <p:cNvPr id="57" name="Freeform 57"/>
            <p:cNvSpPr/>
            <p:nvPr/>
          </p:nvSpPr>
          <p:spPr>
            <a:xfrm>
              <a:off x="2158922" y="0"/>
              <a:ext cx="1852005" cy="1085738"/>
            </a:xfrm>
            <a:custGeom>
              <a:avLst/>
              <a:gdLst/>
              <a:ahLst/>
              <a:cxnLst/>
              <a:rect l="l" t="t" r="r" b="b"/>
              <a:pathLst>
                <a:path w="1852005" h="1085738">
                  <a:moveTo>
                    <a:pt x="0" y="0"/>
                  </a:moveTo>
                  <a:lnTo>
                    <a:pt x="1852005" y="0"/>
                  </a:lnTo>
                  <a:lnTo>
                    <a:pt x="1852005" y="1085738"/>
                  </a:lnTo>
                  <a:lnTo>
                    <a:pt x="0" y="1085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8"/>
            <p:cNvSpPr/>
            <p:nvPr/>
          </p:nvSpPr>
          <p:spPr>
            <a:xfrm>
              <a:off x="0" y="671504"/>
              <a:ext cx="1852005" cy="1085738"/>
            </a:xfrm>
            <a:custGeom>
              <a:avLst/>
              <a:gdLst/>
              <a:ahLst/>
              <a:cxnLst/>
              <a:rect l="l" t="t" r="r" b="b"/>
              <a:pathLst>
                <a:path w="1852005" h="1085738">
                  <a:moveTo>
                    <a:pt x="0" y="0"/>
                  </a:moveTo>
                  <a:lnTo>
                    <a:pt x="1852005" y="0"/>
                  </a:lnTo>
                  <a:lnTo>
                    <a:pt x="1852005" y="1085738"/>
                  </a:lnTo>
                  <a:lnTo>
                    <a:pt x="0" y="1085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" name="Freeform 59"/>
          <p:cNvSpPr/>
          <p:nvPr/>
        </p:nvSpPr>
        <p:spPr>
          <a:xfrm>
            <a:off x="4723311" y="6844150"/>
            <a:ext cx="1389004" cy="814303"/>
          </a:xfrm>
          <a:custGeom>
            <a:avLst/>
            <a:gdLst/>
            <a:ahLst/>
            <a:cxnLst/>
            <a:rect l="l" t="t" r="r" b="b"/>
            <a:pathLst>
              <a:path w="1389004" h="814303">
                <a:moveTo>
                  <a:pt x="0" y="0"/>
                </a:moveTo>
                <a:lnTo>
                  <a:pt x="1389004" y="0"/>
                </a:lnTo>
                <a:lnTo>
                  <a:pt x="1389004" y="814303"/>
                </a:lnTo>
                <a:lnTo>
                  <a:pt x="0" y="8143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0" name="Freeform 60"/>
          <p:cNvSpPr/>
          <p:nvPr/>
        </p:nvSpPr>
        <p:spPr>
          <a:xfrm>
            <a:off x="3104120" y="7347778"/>
            <a:ext cx="1389004" cy="814303"/>
          </a:xfrm>
          <a:custGeom>
            <a:avLst/>
            <a:gdLst/>
            <a:ahLst/>
            <a:cxnLst/>
            <a:rect l="l" t="t" r="r" b="b"/>
            <a:pathLst>
              <a:path w="1389004" h="814303">
                <a:moveTo>
                  <a:pt x="0" y="0"/>
                </a:moveTo>
                <a:lnTo>
                  <a:pt x="1389003" y="0"/>
                </a:lnTo>
                <a:lnTo>
                  <a:pt x="1389003" y="814303"/>
                </a:lnTo>
                <a:lnTo>
                  <a:pt x="0" y="8143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1" name="Group 61"/>
          <p:cNvGrpSpPr/>
          <p:nvPr/>
        </p:nvGrpSpPr>
        <p:grpSpPr>
          <a:xfrm>
            <a:off x="12007666" y="6559251"/>
            <a:ext cx="3008195" cy="1317931"/>
            <a:chOff x="0" y="0"/>
            <a:chExt cx="4010927" cy="1757242"/>
          </a:xfrm>
        </p:grpSpPr>
        <p:sp>
          <p:nvSpPr>
            <p:cNvPr id="62" name="Freeform 62"/>
            <p:cNvSpPr/>
            <p:nvPr/>
          </p:nvSpPr>
          <p:spPr>
            <a:xfrm>
              <a:off x="2158922" y="0"/>
              <a:ext cx="1852005" cy="1085738"/>
            </a:xfrm>
            <a:custGeom>
              <a:avLst/>
              <a:gdLst/>
              <a:ahLst/>
              <a:cxnLst/>
              <a:rect l="l" t="t" r="r" b="b"/>
              <a:pathLst>
                <a:path w="1852005" h="1085738">
                  <a:moveTo>
                    <a:pt x="0" y="0"/>
                  </a:moveTo>
                  <a:lnTo>
                    <a:pt x="1852005" y="0"/>
                  </a:lnTo>
                  <a:lnTo>
                    <a:pt x="1852005" y="1085738"/>
                  </a:lnTo>
                  <a:lnTo>
                    <a:pt x="0" y="1085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0" y="671504"/>
              <a:ext cx="1852005" cy="1085738"/>
            </a:xfrm>
            <a:custGeom>
              <a:avLst/>
              <a:gdLst/>
              <a:ahLst/>
              <a:cxnLst/>
              <a:rect l="l" t="t" r="r" b="b"/>
              <a:pathLst>
                <a:path w="1852005" h="1085738">
                  <a:moveTo>
                    <a:pt x="0" y="0"/>
                  </a:moveTo>
                  <a:lnTo>
                    <a:pt x="1852005" y="0"/>
                  </a:lnTo>
                  <a:lnTo>
                    <a:pt x="1852005" y="1085738"/>
                  </a:lnTo>
                  <a:lnTo>
                    <a:pt x="0" y="1085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36187" y="1321071"/>
            <a:ext cx="12152200" cy="10523257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-478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041619" y="9258300"/>
            <a:ext cx="2049570" cy="2602202"/>
            <a:chOff x="0" y="0"/>
            <a:chExt cx="698500" cy="886839"/>
          </a:xfrm>
        </p:grpSpPr>
        <p:sp>
          <p:nvSpPr>
            <p:cNvPr id="5" name="Freeform 5"/>
            <p:cNvSpPr/>
            <p:nvPr/>
          </p:nvSpPr>
          <p:spPr>
            <a:xfrm>
              <a:off x="0" y="6857"/>
              <a:ext cx="698500" cy="873125"/>
            </a:xfrm>
            <a:custGeom>
              <a:avLst/>
              <a:gdLst/>
              <a:ahLst/>
              <a:cxnLst/>
              <a:rect l="l" t="t" r="r" b="b"/>
              <a:pathLst>
                <a:path w="698500" h="873125">
                  <a:moveTo>
                    <a:pt x="380114" y="11100"/>
                  </a:moveTo>
                  <a:lnTo>
                    <a:pt x="667636" y="178386"/>
                  </a:lnTo>
                  <a:cubicBezTo>
                    <a:pt x="686745" y="189504"/>
                    <a:pt x="698500" y="209943"/>
                    <a:pt x="698500" y="232051"/>
                  </a:cubicBezTo>
                  <a:lnTo>
                    <a:pt x="698500" y="641074"/>
                  </a:lnTo>
                  <a:cubicBezTo>
                    <a:pt x="698500" y="663181"/>
                    <a:pt x="686745" y="683621"/>
                    <a:pt x="667636" y="694739"/>
                  </a:cubicBezTo>
                  <a:lnTo>
                    <a:pt x="380114" y="862024"/>
                  </a:lnTo>
                  <a:cubicBezTo>
                    <a:pt x="361035" y="873125"/>
                    <a:pt x="337465" y="873125"/>
                    <a:pt x="318386" y="862024"/>
                  </a:cubicBezTo>
                  <a:lnTo>
                    <a:pt x="30864" y="694739"/>
                  </a:lnTo>
                  <a:cubicBezTo>
                    <a:pt x="11755" y="683621"/>
                    <a:pt x="0" y="663181"/>
                    <a:pt x="0" y="641074"/>
                  </a:cubicBezTo>
                  <a:lnTo>
                    <a:pt x="0" y="232051"/>
                  </a:lnTo>
                  <a:cubicBezTo>
                    <a:pt x="0" y="209943"/>
                    <a:pt x="11755" y="189504"/>
                    <a:pt x="30864" y="178386"/>
                  </a:cubicBezTo>
                  <a:lnTo>
                    <a:pt x="318386" y="11100"/>
                  </a:lnTo>
                  <a:cubicBezTo>
                    <a:pt x="337465" y="0"/>
                    <a:pt x="361035" y="0"/>
                    <a:pt x="380114" y="11100"/>
                  </a:cubicBezTo>
                  <a:close/>
                </a:path>
              </a:pathLst>
            </a:custGeom>
            <a:solidFill>
              <a:srgbClr val="00ADEF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8750"/>
              <a:ext cx="698500" cy="588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16487382" y="-1143916"/>
            <a:ext cx="1028700" cy="4345233"/>
            <a:chOff x="0" y="0"/>
            <a:chExt cx="698500" cy="2950467"/>
          </a:xfrm>
        </p:grpSpPr>
        <p:sp>
          <p:nvSpPr>
            <p:cNvPr id="8" name="Freeform 8"/>
            <p:cNvSpPr/>
            <p:nvPr/>
          </p:nvSpPr>
          <p:spPr>
            <a:xfrm>
              <a:off x="0" y="13661"/>
              <a:ext cx="698500" cy="2923144"/>
            </a:xfrm>
            <a:custGeom>
              <a:avLst/>
              <a:gdLst/>
              <a:ahLst/>
              <a:cxnLst/>
              <a:rect l="l" t="t" r="r" b="b"/>
              <a:pathLst>
                <a:path w="698500" h="2923144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2662462"/>
                  </a:lnTo>
                  <a:cubicBezTo>
                    <a:pt x="698500" y="2706509"/>
                    <a:pt x="675079" y="2747233"/>
                    <a:pt x="637007" y="2769383"/>
                  </a:cubicBezTo>
                  <a:lnTo>
                    <a:pt x="410743" y="2901028"/>
                  </a:lnTo>
                  <a:cubicBezTo>
                    <a:pt x="372730" y="2923144"/>
                    <a:pt x="325770" y="2923144"/>
                    <a:pt x="287757" y="2901028"/>
                  </a:cubicBezTo>
                  <a:lnTo>
                    <a:pt x="61493" y="2769383"/>
                  </a:lnTo>
                  <a:cubicBezTo>
                    <a:pt x="23421" y="2747233"/>
                    <a:pt x="0" y="2706509"/>
                    <a:pt x="0" y="2662462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ADEF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8750"/>
              <a:ext cx="698500" cy="265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5999637" y="-1117311"/>
            <a:ext cx="1028700" cy="5320722"/>
            <a:chOff x="0" y="0"/>
            <a:chExt cx="698500" cy="3612836"/>
          </a:xfrm>
        </p:grpSpPr>
        <p:sp>
          <p:nvSpPr>
            <p:cNvPr id="11" name="Freeform 11"/>
            <p:cNvSpPr/>
            <p:nvPr/>
          </p:nvSpPr>
          <p:spPr>
            <a:xfrm>
              <a:off x="0" y="13661"/>
              <a:ext cx="698500" cy="3585513"/>
            </a:xfrm>
            <a:custGeom>
              <a:avLst/>
              <a:gdLst/>
              <a:ahLst/>
              <a:cxnLst/>
              <a:rect l="l" t="t" r="r" b="b"/>
              <a:pathLst>
                <a:path w="698500" h="3585513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3324831"/>
                  </a:lnTo>
                  <a:cubicBezTo>
                    <a:pt x="698500" y="3368877"/>
                    <a:pt x="675079" y="3409602"/>
                    <a:pt x="637007" y="3431752"/>
                  </a:cubicBezTo>
                  <a:lnTo>
                    <a:pt x="410743" y="3563397"/>
                  </a:lnTo>
                  <a:cubicBezTo>
                    <a:pt x="372730" y="3585513"/>
                    <a:pt x="325770" y="3585513"/>
                    <a:pt x="287757" y="3563397"/>
                  </a:cubicBezTo>
                  <a:lnTo>
                    <a:pt x="61493" y="3431752"/>
                  </a:lnTo>
                  <a:cubicBezTo>
                    <a:pt x="23421" y="3409602"/>
                    <a:pt x="0" y="3368877"/>
                    <a:pt x="0" y="3324831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0B5D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8750"/>
              <a:ext cx="698500" cy="331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16723" y="8311194"/>
            <a:ext cx="2348933" cy="3614160"/>
            <a:chOff x="0" y="0"/>
            <a:chExt cx="698500" cy="1074739"/>
          </a:xfrm>
        </p:grpSpPr>
        <p:sp>
          <p:nvSpPr>
            <p:cNvPr id="14" name="Freeform 14"/>
            <p:cNvSpPr/>
            <p:nvPr/>
          </p:nvSpPr>
          <p:spPr>
            <a:xfrm>
              <a:off x="0" y="5983"/>
              <a:ext cx="698500" cy="1062774"/>
            </a:xfrm>
            <a:custGeom>
              <a:avLst/>
              <a:gdLst/>
              <a:ahLst/>
              <a:cxnLst/>
              <a:rect l="l" t="t" r="r" b="b"/>
              <a:pathLst>
                <a:path w="698500" h="1062774">
                  <a:moveTo>
                    <a:pt x="376180" y="9686"/>
                  </a:moveTo>
                  <a:lnTo>
                    <a:pt x="671570" y="181548"/>
                  </a:lnTo>
                  <a:cubicBezTo>
                    <a:pt x="688243" y="191249"/>
                    <a:pt x="698500" y="209084"/>
                    <a:pt x="698500" y="228374"/>
                  </a:cubicBezTo>
                  <a:lnTo>
                    <a:pt x="698500" y="834400"/>
                  </a:lnTo>
                  <a:cubicBezTo>
                    <a:pt x="698500" y="853689"/>
                    <a:pt x="688243" y="871524"/>
                    <a:pt x="671570" y="881225"/>
                  </a:cubicBezTo>
                  <a:lnTo>
                    <a:pt x="376180" y="1053088"/>
                  </a:lnTo>
                  <a:cubicBezTo>
                    <a:pt x="359533" y="1062774"/>
                    <a:pt x="338967" y="1062774"/>
                    <a:pt x="322320" y="1053088"/>
                  </a:cubicBezTo>
                  <a:lnTo>
                    <a:pt x="26930" y="881225"/>
                  </a:lnTo>
                  <a:cubicBezTo>
                    <a:pt x="10257" y="871524"/>
                    <a:pt x="0" y="853689"/>
                    <a:pt x="0" y="834400"/>
                  </a:cubicBezTo>
                  <a:lnTo>
                    <a:pt x="0" y="228374"/>
                  </a:lnTo>
                  <a:cubicBezTo>
                    <a:pt x="0" y="209084"/>
                    <a:pt x="10257" y="191249"/>
                    <a:pt x="26930" y="181548"/>
                  </a:cubicBezTo>
                  <a:lnTo>
                    <a:pt x="322320" y="9686"/>
                  </a:lnTo>
                  <a:cubicBezTo>
                    <a:pt x="338967" y="0"/>
                    <a:pt x="359533" y="0"/>
                    <a:pt x="376180" y="9686"/>
                  </a:cubicBezTo>
                  <a:close/>
                </a:path>
              </a:pathLst>
            </a:custGeom>
            <a:solidFill>
              <a:srgbClr val="000B5D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8750"/>
              <a:ext cx="698500" cy="776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923902" y="4867818"/>
            <a:ext cx="5758943" cy="4409483"/>
            <a:chOff x="0" y="0"/>
            <a:chExt cx="5487444" cy="42016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487444" cy="4201602"/>
            </a:xfrm>
            <a:custGeom>
              <a:avLst/>
              <a:gdLst/>
              <a:ahLst/>
              <a:cxnLst/>
              <a:rect l="l" t="t" r="r" b="b"/>
              <a:pathLst>
                <a:path w="5487444" h="4201602">
                  <a:moveTo>
                    <a:pt x="21525" y="0"/>
                  </a:moveTo>
                  <a:lnTo>
                    <a:pt x="5465919" y="0"/>
                  </a:lnTo>
                  <a:cubicBezTo>
                    <a:pt x="5471628" y="0"/>
                    <a:pt x="5477103" y="2268"/>
                    <a:pt x="5481139" y="6305"/>
                  </a:cubicBezTo>
                  <a:cubicBezTo>
                    <a:pt x="5485176" y="10341"/>
                    <a:pt x="5487444" y="15816"/>
                    <a:pt x="5487444" y="21525"/>
                  </a:cubicBezTo>
                  <a:lnTo>
                    <a:pt x="5487444" y="4180077"/>
                  </a:lnTo>
                  <a:cubicBezTo>
                    <a:pt x="5487444" y="4185786"/>
                    <a:pt x="5485176" y="4191261"/>
                    <a:pt x="5481139" y="4195298"/>
                  </a:cubicBezTo>
                  <a:cubicBezTo>
                    <a:pt x="5477103" y="4199335"/>
                    <a:pt x="5471628" y="4201602"/>
                    <a:pt x="5465919" y="4201602"/>
                  </a:cubicBezTo>
                  <a:lnTo>
                    <a:pt x="21525" y="4201602"/>
                  </a:lnTo>
                  <a:cubicBezTo>
                    <a:pt x="15816" y="4201602"/>
                    <a:pt x="10341" y="4199335"/>
                    <a:pt x="6305" y="4195298"/>
                  </a:cubicBezTo>
                  <a:cubicBezTo>
                    <a:pt x="2268" y="4191261"/>
                    <a:pt x="0" y="4185786"/>
                    <a:pt x="0" y="4180077"/>
                  </a:cubicBezTo>
                  <a:lnTo>
                    <a:pt x="0" y="21525"/>
                  </a:lnTo>
                  <a:cubicBezTo>
                    <a:pt x="0" y="15816"/>
                    <a:pt x="2268" y="10341"/>
                    <a:pt x="6305" y="6305"/>
                  </a:cubicBezTo>
                  <a:cubicBezTo>
                    <a:pt x="10341" y="2268"/>
                    <a:pt x="15816" y="0"/>
                    <a:pt x="21525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9050"/>
              <a:ext cx="5487444" cy="4182553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9031192" y="1738255"/>
            <a:ext cx="8680095" cy="7260984"/>
            <a:chOff x="0" y="0"/>
            <a:chExt cx="7635334" cy="63870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635334" cy="6387031"/>
            </a:xfrm>
            <a:custGeom>
              <a:avLst/>
              <a:gdLst/>
              <a:ahLst/>
              <a:cxnLst/>
              <a:rect l="l" t="t" r="r" b="b"/>
              <a:pathLst>
                <a:path w="7635334" h="6387031">
                  <a:moveTo>
                    <a:pt x="14281" y="0"/>
                  </a:moveTo>
                  <a:lnTo>
                    <a:pt x="7621053" y="0"/>
                  </a:lnTo>
                  <a:cubicBezTo>
                    <a:pt x="7628940" y="0"/>
                    <a:pt x="7635334" y="6394"/>
                    <a:pt x="7635334" y="14281"/>
                  </a:cubicBezTo>
                  <a:lnTo>
                    <a:pt x="7635334" y="6372750"/>
                  </a:lnTo>
                  <a:cubicBezTo>
                    <a:pt x="7635334" y="6380637"/>
                    <a:pt x="7628940" y="6387031"/>
                    <a:pt x="7621053" y="6387031"/>
                  </a:cubicBezTo>
                  <a:lnTo>
                    <a:pt x="14281" y="6387031"/>
                  </a:lnTo>
                  <a:cubicBezTo>
                    <a:pt x="6394" y="6387031"/>
                    <a:pt x="0" y="6380637"/>
                    <a:pt x="0" y="6372750"/>
                  </a:cubicBezTo>
                  <a:lnTo>
                    <a:pt x="0" y="14281"/>
                  </a:lnTo>
                  <a:cubicBezTo>
                    <a:pt x="0" y="6394"/>
                    <a:pt x="6394" y="0"/>
                    <a:pt x="14281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9050"/>
              <a:ext cx="7635334" cy="6367981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202756" y="1166446"/>
            <a:ext cx="6085628" cy="65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3"/>
              </a:lnSpc>
            </a:pPr>
            <a:r>
              <a:rPr lang="en-US" sz="3616">
                <a:solidFill>
                  <a:srgbClr val="FFFFFF"/>
                </a:solidFill>
                <a:latin typeface="Poppins"/>
              </a:rPr>
              <a:t>CATEGORICAL VARIABLES</a:t>
            </a:r>
          </a:p>
        </p:txBody>
      </p:sp>
      <p:sp>
        <p:nvSpPr>
          <p:cNvPr id="23" name="Freeform 23"/>
          <p:cNvSpPr/>
          <p:nvPr/>
        </p:nvSpPr>
        <p:spPr>
          <a:xfrm>
            <a:off x="9740748" y="2007668"/>
            <a:ext cx="7260984" cy="7265200"/>
          </a:xfrm>
          <a:custGeom>
            <a:avLst/>
            <a:gdLst/>
            <a:ahLst/>
            <a:cxnLst/>
            <a:rect l="l" t="t" r="r" b="b"/>
            <a:pathLst>
              <a:path w="7260984" h="7265200">
                <a:moveTo>
                  <a:pt x="0" y="0"/>
                </a:moveTo>
                <a:lnTo>
                  <a:pt x="7260984" y="0"/>
                </a:lnTo>
                <a:lnTo>
                  <a:pt x="7260984" y="7265200"/>
                </a:lnTo>
                <a:lnTo>
                  <a:pt x="0" y="726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0" r="-318" b="-13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1028700" y="621622"/>
            <a:ext cx="7216271" cy="1398897"/>
            <a:chOff x="0" y="0"/>
            <a:chExt cx="9621694" cy="1865196"/>
          </a:xfrm>
        </p:grpSpPr>
        <p:grpSp>
          <p:nvGrpSpPr>
            <p:cNvPr id="25" name="Group 25"/>
            <p:cNvGrpSpPr/>
            <p:nvPr/>
          </p:nvGrpSpPr>
          <p:grpSpPr>
            <a:xfrm rot="5400000">
              <a:off x="3878249" y="-3878249"/>
              <a:ext cx="1865196" cy="9621694"/>
              <a:chOff x="0" y="0"/>
              <a:chExt cx="776893" cy="4007636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9060"/>
                <a:ext cx="776893" cy="3989517"/>
              </a:xfrm>
              <a:custGeom>
                <a:avLst/>
                <a:gdLst/>
                <a:ahLst/>
                <a:cxnLst/>
                <a:rect l="l" t="t" r="r" b="b"/>
                <a:pathLst>
                  <a:path w="776893" h="3989517">
                    <a:moveTo>
                      <a:pt x="434803" y="15190"/>
                    </a:moveTo>
                    <a:lnTo>
                      <a:pt x="730536" y="169890"/>
                    </a:lnTo>
                    <a:cubicBezTo>
                      <a:pt x="759033" y="184797"/>
                      <a:pt x="776893" y="214296"/>
                      <a:pt x="776893" y="246456"/>
                    </a:cubicBezTo>
                    <a:lnTo>
                      <a:pt x="776893" y="3743060"/>
                    </a:lnTo>
                    <a:cubicBezTo>
                      <a:pt x="776893" y="3775220"/>
                      <a:pt x="759033" y="3804719"/>
                      <a:pt x="730536" y="3819626"/>
                    </a:cubicBezTo>
                    <a:lnTo>
                      <a:pt x="434803" y="3974327"/>
                    </a:lnTo>
                    <a:cubicBezTo>
                      <a:pt x="405765" y="3989517"/>
                      <a:pt x="371128" y="3989517"/>
                      <a:pt x="342090" y="3974327"/>
                    </a:cubicBezTo>
                    <a:lnTo>
                      <a:pt x="46357" y="3819626"/>
                    </a:lnTo>
                    <a:cubicBezTo>
                      <a:pt x="17860" y="3804719"/>
                      <a:pt x="0" y="3775220"/>
                      <a:pt x="0" y="3743060"/>
                    </a:cubicBezTo>
                    <a:lnTo>
                      <a:pt x="0" y="246456"/>
                    </a:lnTo>
                    <a:cubicBezTo>
                      <a:pt x="0" y="214296"/>
                      <a:pt x="17860" y="184797"/>
                      <a:pt x="46357" y="169890"/>
                    </a:cubicBezTo>
                    <a:lnTo>
                      <a:pt x="342090" y="15190"/>
                    </a:lnTo>
                    <a:cubicBezTo>
                      <a:pt x="371128" y="0"/>
                      <a:pt x="405765" y="0"/>
                      <a:pt x="434803" y="15190"/>
                    </a:cubicBezTo>
                    <a:close/>
                  </a:path>
                </a:pathLst>
              </a:custGeom>
              <a:solidFill>
                <a:srgbClr val="000B5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158750"/>
                <a:ext cx="776893" cy="37091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6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366038" y="275828"/>
              <a:ext cx="7138107" cy="1180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17"/>
                </a:lnSpc>
              </a:pPr>
              <a:r>
                <a:rPr lang="en-US" sz="5083">
                  <a:solidFill>
                    <a:srgbClr val="FFFFFF"/>
                  </a:solidFill>
                  <a:latin typeface="Poppins Bold"/>
                </a:rPr>
                <a:t>EXPLORE DATA: 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654952" y="3364090"/>
            <a:ext cx="5950946" cy="676598"/>
            <a:chOff x="0" y="0"/>
            <a:chExt cx="6143581" cy="698500"/>
          </a:xfrm>
        </p:grpSpPr>
        <p:sp>
          <p:nvSpPr>
            <p:cNvPr id="30" name="Freeform 30"/>
            <p:cNvSpPr/>
            <p:nvPr/>
          </p:nvSpPr>
          <p:spPr>
            <a:xfrm>
              <a:off x="2748" y="0"/>
              <a:ext cx="6138085" cy="698500"/>
            </a:xfrm>
            <a:custGeom>
              <a:avLst/>
              <a:gdLst/>
              <a:ahLst/>
              <a:cxnLst/>
              <a:rect l="l" t="t" r="r" b="b"/>
              <a:pathLst>
                <a:path w="6138085" h="698500">
                  <a:moveTo>
                    <a:pt x="6133636" y="361619"/>
                  </a:moveTo>
                  <a:lnTo>
                    <a:pt x="5944830" y="686131"/>
                  </a:lnTo>
                  <a:cubicBezTo>
                    <a:pt x="5940374" y="693789"/>
                    <a:pt x="5932183" y="698500"/>
                    <a:pt x="5923323" y="698500"/>
                  </a:cubicBezTo>
                  <a:lnTo>
                    <a:pt x="214763" y="698500"/>
                  </a:lnTo>
                  <a:cubicBezTo>
                    <a:pt x="205903" y="698500"/>
                    <a:pt x="197711" y="693789"/>
                    <a:pt x="193255" y="686131"/>
                  </a:cubicBezTo>
                  <a:lnTo>
                    <a:pt x="4449" y="361619"/>
                  </a:lnTo>
                  <a:cubicBezTo>
                    <a:pt x="0" y="353973"/>
                    <a:pt x="0" y="344527"/>
                    <a:pt x="4449" y="336881"/>
                  </a:cubicBezTo>
                  <a:lnTo>
                    <a:pt x="193255" y="12369"/>
                  </a:lnTo>
                  <a:cubicBezTo>
                    <a:pt x="197711" y="4711"/>
                    <a:pt x="205903" y="0"/>
                    <a:pt x="214763" y="0"/>
                  </a:cubicBezTo>
                  <a:lnTo>
                    <a:pt x="5923323" y="0"/>
                  </a:lnTo>
                  <a:cubicBezTo>
                    <a:pt x="5932183" y="0"/>
                    <a:pt x="5940374" y="4711"/>
                    <a:pt x="5944830" y="12369"/>
                  </a:cubicBezTo>
                  <a:lnTo>
                    <a:pt x="6133636" y="336881"/>
                  </a:lnTo>
                  <a:cubicBezTo>
                    <a:pt x="6138085" y="344527"/>
                    <a:pt x="6138085" y="353973"/>
                    <a:pt x="6133636" y="36161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B5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14300" y="19050"/>
              <a:ext cx="5914981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28700" y="2511332"/>
            <a:ext cx="4684335" cy="971035"/>
            <a:chOff x="0" y="0"/>
            <a:chExt cx="3369609" cy="698500"/>
          </a:xfrm>
        </p:grpSpPr>
        <p:sp>
          <p:nvSpPr>
            <p:cNvPr id="33" name="Freeform 33"/>
            <p:cNvSpPr/>
            <p:nvPr/>
          </p:nvSpPr>
          <p:spPr>
            <a:xfrm>
              <a:off x="3491" y="0"/>
              <a:ext cx="3362627" cy="698500"/>
            </a:xfrm>
            <a:custGeom>
              <a:avLst/>
              <a:gdLst/>
              <a:ahLst/>
              <a:cxnLst/>
              <a:rect l="l" t="t" r="r" b="b"/>
              <a:pathLst>
                <a:path w="3362627" h="698500">
                  <a:moveTo>
                    <a:pt x="3356976" y="364964"/>
                  </a:moveTo>
                  <a:lnTo>
                    <a:pt x="3172061" y="682786"/>
                  </a:lnTo>
                  <a:cubicBezTo>
                    <a:pt x="3166400" y="692515"/>
                    <a:pt x="3155994" y="698500"/>
                    <a:pt x="3144738" y="698500"/>
                  </a:cubicBezTo>
                  <a:lnTo>
                    <a:pt x="217889" y="698500"/>
                  </a:lnTo>
                  <a:cubicBezTo>
                    <a:pt x="206633" y="698500"/>
                    <a:pt x="196227" y="692515"/>
                    <a:pt x="190566" y="682786"/>
                  </a:cubicBezTo>
                  <a:lnTo>
                    <a:pt x="5652" y="364964"/>
                  </a:lnTo>
                  <a:cubicBezTo>
                    <a:pt x="0" y="355250"/>
                    <a:pt x="0" y="343250"/>
                    <a:pt x="5652" y="333536"/>
                  </a:cubicBezTo>
                  <a:lnTo>
                    <a:pt x="190566" y="15714"/>
                  </a:lnTo>
                  <a:cubicBezTo>
                    <a:pt x="196227" y="5985"/>
                    <a:pt x="206633" y="0"/>
                    <a:pt x="217889" y="0"/>
                  </a:cubicBezTo>
                  <a:lnTo>
                    <a:pt x="3144738" y="0"/>
                  </a:lnTo>
                  <a:cubicBezTo>
                    <a:pt x="3155994" y="0"/>
                    <a:pt x="3166400" y="5985"/>
                    <a:pt x="3172061" y="15714"/>
                  </a:cubicBezTo>
                  <a:lnTo>
                    <a:pt x="3356976" y="333536"/>
                  </a:lnTo>
                  <a:cubicBezTo>
                    <a:pt x="3362627" y="343250"/>
                    <a:pt x="3362627" y="355250"/>
                    <a:pt x="3356976" y="364964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14300" y="19050"/>
              <a:ext cx="314100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2598633" y="4751593"/>
            <a:ext cx="4368039" cy="4550124"/>
          </a:xfrm>
          <a:custGeom>
            <a:avLst/>
            <a:gdLst/>
            <a:ahLst/>
            <a:cxnLst/>
            <a:rect l="l" t="t" r="r" b="b"/>
            <a:pathLst>
              <a:path w="4368039" h="4550124">
                <a:moveTo>
                  <a:pt x="0" y="0"/>
                </a:moveTo>
                <a:lnTo>
                  <a:pt x="4368038" y="0"/>
                </a:lnTo>
                <a:lnTo>
                  <a:pt x="4368038" y="4550124"/>
                </a:lnTo>
                <a:lnTo>
                  <a:pt x="0" y="4550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92" r="-89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5417342" y="3185520"/>
            <a:ext cx="4876143" cy="709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20"/>
              </a:lnSpc>
            </a:pPr>
            <a:endParaRPr/>
          </a:p>
          <a:p>
            <a:pPr algn="just">
              <a:lnSpc>
                <a:spcPts val="2720"/>
              </a:lnSpc>
            </a:pPr>
            <a:r>
              <a:rPr lang="en-US" sz="2266">
                <a:solidFill>
                  <a:srgbClr val="000B5D"/>
                </a:solidFill>
                <a:latin typeface="Poppins Bold"/>
              </a:rPr>
              <a:t>Imbalance data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70314" y="2771345"/>
            <a:ext cx="4442721" cy="4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2"/>
              </a:lnSpc>
            </a:pPr>
            <a:r>
              <a:rPr lang="en-US" sz="2487">
                <a:solidFill>
                  <a:srgbClr val="FFFFFF"/>
                </a:solidFill>
                <a:latin typeface="Poppins Bold"/>
              </a:rPr>
              <a:t>CATEGORICAL VARIABLES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739838" y="4298074"/>
            <a:ext cx="6085628" cy="315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3"/>
              </a:lnSpc>
            </a:pPr>
            <a:r>
              <a:rPr lang="en-US" sz="1817">
                <a:solidFill>
                  <a:srgbClr val="FFFFFF"/>
                </a:solidFill>
                <a:latin typeface="Poppins"/>
              </a:rPr>
              <a:t>LOAN PREDICTION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36187" y="1321071"/>
            <a:ext cx="12152200" cy="10523257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-478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041619" y="9258300"/>
            <a:ext cx="2049570" cy="2602202"/>
            <a:chOff x="0" y="0"/>
            <a:chExt cx="698500" cy="886839"/>
          </a:xfrm>
        </p:grpSpPr>
        <p:sp>
          <p:nvSpPr>
            <p:cNvPr id="5" name="Freeform 5"/>
            <p:cNvSpPr/>
            <p:nvPr/>
          </p:nvSpPr>
          <p:spPr>
            <a:xfrm>
              <a:off x="0" y="6857"/>
              <a:ext cx="698500" cy="873125"/>
            </a:xfrm>
            <a:custGeom>
              <a:avLst/>
              <a:gdLst/>
              <a:ahLst/>
              <a:cxnLst/>
              <a:rect l="l" t="t" r="r" b="b"/>
              <a:pathLst>
                <a:path w="698500" h="873125">
                  <a:moveTo>
                    <a:pt x="380114" y="11100"/>
                  </a:moveTo>
                  <a:lnTo>
                    <a:pt x="667636" y="178386"/>
                  </a:lnTo>
                  <a:cubicBezTo>
                    <a:pt x="686745" y="189504"/>
                    <a:pt x="698500" y="209943"/>
                    <a:pt x="698500" y="232051"/>
                  </a:cubicBezTo>
                  <a:lnTo>
                    <a:pt x="698500" y="641074"/>
                  </a:lnTo>
                  <a:cubicBezTo>
                    <a:pt x="698500" y="663181"/>
                    <a:pt x="686745" y="683621"/>
                    <a:pt x="667636" y="694739"/>
                  </a:cubicBezTo>
                  <a:lnTo>
                    <a:pt x="380114" y="862024"/>
                  </a:lnTo>
                  <a:cubicBezTo>
                    <a:pt x="361035" y="873125"/>
                    <a:pt x="337465" y="873125"/>
                    <a:pt x="318386" y="862024"/>
                  </a:cubicBezTo>
                  <a:lnTo>
                    <a:pt x="30864" y="694739"/>
                  </a:lnTo>
                  <a:cubicBezTo>
                    <a:pt x="11755" y="683621"/>
                    <a:pt x="0" y="663181"/>
                    <a:pt x="0" y="641074"/>
                  </a:cubicBezTo>
                  <a:lnTo>
                    <a:pt x="0" y="232051"/>
                  </a:lnTo>
                  <a:cubicBezTo>
                    <a:pt x="0" y="209943"/>
                    <a:pt x="11755" y="189504"/>
                    <a:pt x="30864" y="178386"/>
                  </a:cubicBezTo>
                  <a:lnTo>
                    <a:pt x="318386" y="11100"/>
                  </a:lnTo>
                  <a:cubicBezTo>
                    <a:pt x="337465" y="0"/>
                    <a:pt x="361035" y="0"/>
                    <a:pt x="380114" y="11100"/>
                  </a:cubicBezTo>
                  <a:close/>
                </a:path>
              </a:pathLst>
            </a:custGeom>
            <a:solidFill>
              <a:srgbClr val="00ADEF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8750"/>
              <a:ext cx="698500" cy="588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16487382" y="-1143916"/>
            <a:ext cx="1028700" cy="4345233"/>
            <a:chOff x="0" y="0"/>
            <a:chExt cx="698500" cy="2950467"/>
          </a:xfrm>
        </p:grpSpPr>
        <p:sp>
          <p:nvSpPr>
            <p:cNvPr id="8" name="Freeform 8"/>
            <p:cNvSpPr/>
            <p:nvPr/>
          </p:nvSpPr>
          <p:spPr>
            <a:xfrm>
              <a:off x="0" y="13661"/>
              <a:ext cx="698500" cy="2923144"/>
            </a:xfrm>
            <a:custGeom>
              <a:avLst/>
              <a:gdLst/>
              <a:ahLst/>
              <a:cxnLst/>
              <a:rect l="l" t="t" r="r" b="b"/>
              <a:pathLst>
                <a:path w="698500" h="2923144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2662462"/>
                  </a:lnTo>
                  <a:cubicBezTo>
                    <a:pt x="698500" y="2706509"/>
                    <a:pt x="675079" y="2747233"/>
                    <a:pt x="637007" y="2769383"/>
                  </a:cubicBezTo>
                  <a:lnTo>
                    <a:pt x="410743" y="2901028"/>
                  </a:lnTo>
                  <a:cubicBezTo>
                    <a:pt x="372730" y="2923144"/>
                    <a:pt x="325770" y="2923144"/>
                    <a:pt x="287757" y="2901028"/>
                  </a:cubicBezTo>
                  <a:lnTo>
                    <a:pt x="61493" y="2769383"/>
                  </a:lnTo>
                  <a:cubicBezTo>
                    <a:pt x="23421" y="2747233"/>
                    <a:pt x="0" y="2706509"/>
                    <a:pt x="0" y="2662462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ADEF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8750"/>
              <a:ext cx="698500" cy="265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5999637" y="-1117311"/>
            <a:ext cx="1028700" cy="5320722"/>
            <a:chOff x="0" y="0"/>
            <a:chExt cx="698500" cy="3612836"/>
          </a:xfrm>
        </p:grpSpPr>
        <p:sp>
          <p:nvSpPr>
            <p:cNvPr id="11" name="Freeform 11"/>
            <p:cNvSpPr/>
            <p:nvPr/>
          </p:nvSpPr>
          <p:spPr>
            <a:xfrm>
              <a:off x="0" y="13661"/>
              <a:ext cx="698500" cy="3585513"/>
            </a:xfrm>
            <a:custGeom>
              <a:avLst/>
              <a:gdLst/>
              <a:ahLst/>
              <a:cxnLst/>
              <a:rect l="l" t="t" r="r" b="b"/>
              <a:pathLst>
                <a:path w="698500" h="3585513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3324831"/>
                  </a:lnTo>
                  <a:cubicBezTo>
                    <a:pt x="698500" y="3368877"/>
                    <a:pt x="675079" y="3409602"/>
                    <a:pt x="637007" y="3431752"/>
                  </a:cubicBezTo>
                  <a:lnTo>
                    <a:pt x="410743" y="3563397"/>
                  </a:lnTo>
                  <a:cubicBezTo>
                    <a:pt x="372730" y="3585513"/>
                    <a:pt x="325770" y="3585513"/>
                    <a:pt x="287757" y="3563397"/>
                  </a:cubicBezTo>
                  <a:lnTo>
                    <a:pt x="61493" y="3431752"/>
                  </a:lnTo>
                  <a:cubicBezTo>
                    <a:pt x="23421" y="3409602"/>
                    <a:pt x="0" y="3368877"/>
                    <a:pt x="0" y="3324831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0B5D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8750"/>
              <a:ext cx="698500" cy="331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16723" y="8311194"/>
            <a:ext cx="2348933" cy="3614160"/>
            <a:chOff x="0" y="0"/>
            <a:chExt cx="698500" cy="1074739"/>
          </a:xfrm>
        </p:grpSpPr>
        <p:sp>
          <p:nvSpPr>
            <p:cNvPr id="14" name="Freeform 14"/>
            <p:cNvSpPr/>
            <p:nvPr/>
          </p:nvSpPr>
          <p:spPr>
            <a:xfrm>
              <a:off x="0" y="5983"/>
              <a:ext cx="698500" cy="1062774"/>
            </a:xfrm>
            <a:custGeom>
              <a:avLst/>
              <a:gdLst/>
              <a:ahLst/>
              <a:cxnLst/>
              <a:rect l="l" t="t" r="r" b="b"/>
              <a:pathLst>
                <a:path w="698500" h="1062774">
                  <a:moveTo>
                    <a:pt x="376180" y="9686"/>
                  </a:moveTo>
                  <a:lnTo>
                    <a:pt x="671570" y="181548"/>
                  </a:lnTo>
                  <a:cubicBezTo>
                    <a:pt x="688243" y="191249"/>
                    <a:pt x="698500" y="209084"/>
                    <a:pt x="698500" y="228374"/>
                  </a:cubicBezTo>
                  <a:lnTo>
                    <a:pt x="698500" y="834400"/>
                  </a:lnTo>
                  <a:cubicBezTo>
                    <a:pt x="698500" y="853689"/>
                    <a:pt x="688243" y="871524"/>
                    <a:pt x="671570" y="881225"/>
                  </a:cubicBezTo>
                  <a:lnTo>
                    <a:pt x="376180" y="1053088"/>
                  </a:lnTo>
                  <a:cubicBezTo>
                    <a:pt x="359533" y="1062774"/>
                    <a:pt x="338967" y="1062774"/>
                    <a:pt x="322320" y="1053088"/>
                  </a:cubicBezTo>
                  <a:lnTo>
                    <a:pt x="26930" y="881225"/>
                  </a:lnTo>
                  <a:cubicBezTo>
                    <a:pt x="10257" y="871524"/>
                    <a:pt x="0" y="853689"/>
                    <a:pt x="0" y="834400"/>
                  </a:cubicBezTo>
                  <a:lnTo>
                    <a:pt x="0" y="228374"/>
                  </a:lnTo>
                  <a:cubicBezTo>
                    <a:pt x="0" y="209084"/>
                    <a:pt x="10257" y="191249"/>
                    <a:pt x="26930" y="181548"/>
                  </a:cubicBezTo>
                  <a:lnTo>
                    <a:pt x="322320" y="9686"/>
                  </a:lnTo>
                  <a:cubicBezTo>
                    <a:pt x="338967" y="0"/>
                    <a:pt x="359533" y="0"/>
                    <a:pt x="376180" y="9686"/>
                  </a:cubicBezTo>
                  <a:close/>
                </a:path>
              </a:pathLst>
            </a:custGeom>
            <a:solidFill>
              <a:srgbClr val="000B5D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8750"/>
              <a:ext cx="698500" cy="776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8437202" y="1849218"/>
            <a:ext cx="1413596" cy="6063371"/>
            <a:chOff x="0" y="0"/>
            <a:chExt cx="776893" cy="3332346"/>
          </a:xfrm>
        </p:grpSpPr>
        <p:sp>
          <p:nvSpPr>
            <p:cNvPr id="17" name="Freeform 17"/>
            <p:cNvSpPr/>
            <p:nvPr/>
          </p:nvSpPr>
          <p:spPr>
            <a:xfrm>
              <a:off x="0" y="8965"/>
              <a:ext cx="776893" cy="3314415"/>
            </a:xfrm>
            <a:custGeom>
              <a:avLst/>
              <a:gdLst/>
              <a:ahLst/>
              <a:cxnLst/>
              <a:rect l="l" t="t" r="r" b="b"/>
              <a:pathLst>
                <a:path w="776893" h="3314415">
                  <a:moveTo>
                    <a:pt x="434321" y="15033"/>
                  </a:moveTo>
                  <a:lnTo>
                    <a:pt x="731018" y="170237"/>
                  </a:lnTo>
                  <a:cubicBezTo>
                    <a:pt x="759219" y="184989"/>
                    <a:pt x="776893" y="214182"/>
                    <a:pt x="776893" y="246007"/>
                  </a:cubicBezTo>
                  <a:lnTo>
                    <a:pt x="776893" y="3068409"/>
                  </a:lnTo>
                  <a:cubicBezTo>
                    <a:pt x="776893" y="3100234"/>
                    <a:pt x="759219" y="3129427"/>
                    <a:pt x="731018" y="3144179"/>
                  </a:cubicBezTo>
                  <a:lnTo>
                    <a:pt x="434321" y="3299383"/>
                  </a:lnTo>
                  <a:cubicBezTo>
                    <a:pt x="405585" y="3314415"/>
                    <a:pt x="371308" y="3314415"/>
                    <a:pt x="342572" y="3299383"/>
                  </a:cubicBezTo>
                  <a:lnTo>
                    <a:pt x="45875" y="3144179"/>
                  </a:lnTo>
                  <a:cubicBezTo>
                    <a:pt x="17675" y="3129427"/>
                    <a:pt x="0" y="3100234"/>
                    <a:pt x="0" y="3068409"/>
                  </a:cubicBezTo>
                  <a:lnTo>
                    <a:pt x="0" y="246007"/>
                  </a:lnTo>
                  <a:cubicBezTo>
                    <a:pt x="0" y="214182"/>
                    <a:pt x="17675" y="184989"/>
                    <a:pt x="45875" y="170237"/>
                  </a:cubicBezTo>
                  <a:lnTo>
                    <a:pt x="342572" y="15033"/>
                  </a:lnTo>
                  <a:cubicBezTo>
                    <a:pt x="371308" y="0"/>
                    <a:pt x="405585" y="0"/>
                    <a:pt x="434321" y="15033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58750"/>
              <a:ext cx="776893" cy="3033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1520608" y="582842"/>
            <a:ext cx="3841271" cy="4732987"/>
            <a:chOff x="0" y="0"/>
            <a:chExt cx="2657271" cy="32741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657271" cy="3274132"/>
            </a:xfrm>
            <a:custGeom>
              <a:avLst/>
              <a:gdLst/>
              <a:ahLst/>
              <a:cxnLst/>
              <a:rect l="l" t="t" r="r" b="b"/>
              <a:pathLst>
                <a:path w="2657271" h="3274132">
                  <a:moveTo>
                    <a:pt x="32271" y="0"/>
                  </a:moveTo>
                  <a:lnTo>
                    <a:pt x="2625000" y="0"/>
                  </a:lnTo>
                  <a:cubicBezTo>
                    <a:pt x="2633558" y="0"/>
                    <a:pt x="2641767" y="3400"/>
                    <a:pt x="2647819" y="9452"/>
                  </a:cubicBezTo>
                  <a:cubicBezTo>
                    <a:pt x="2653871" y="15504"/>
                    <a:pt x="2657271" y="23712"/>
                    <a:pt x="2657271" y="32271"/>
                  </a:cubicBezTo>
                  <a:lnTo>
                    <a:pt x="2657271" y="3241860"/>
                  </a:lnTo>
                  <a:cubicBezTo>
                    <a:pt x="2657271" y="3259683"/>
                    <a:pt x="2642822" y="3274132"/>
                    <a:pt x="2625000" y="3274132"/>
                  </a:cubicBezTo>
                  <a:lnTo>
                    <a:pt x="32271" y="3274132"/>
                  </a:lnTo>
                  <a:cubicBezTo>
                    <a:pt x="14448" y="3274132"/>
                    <a:pt x="0" y="3259683"/>
                    <a:pt x="0" y="3241860"/>
                  </a:cubicBezTo>
                  <a:lnTo>
                    <a:pt x="0" y="32271"/>
                  </a:lnTo>
                  <a:cubicBezTo>
                    <a:pt x="0" y="14448"/>
                    <a:pt x="14448" y="0"/>
                    <a:pt x="32271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9050"/>
              <a:ext cx="2657271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3004309" y="-645397"/>
            <a:ext cx="847559" cy="4759297"/>
            <a:chOff x="0" y="0"/>
            <a:chExt cx="586315" cy="329233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86315" cy="3292332"/>
            </a:xfrm>
            <a:custGeom>
              <a:avLst/>
              <a:gdLst/>
              <a:ahLst/>
              <a:cxnLst/>
              <a:rect l="l" t="t" r="r" b="b"/>
              <a:pathLst>
                <a:path w="586315" h="3292332">
                  <a:moveTo>
                    <a:pt x="146258" y="0"/>
                  </a:moveTo>
                  <a:lnTo>
                    <a:pt x="440057" y="0"/>
                  </a:lnTo>
                  <a:cubicBezTo>
                    <a:pt x="478847" y="0"/>
                    <a:pt x="516048" y="15409"/>
                    <a:pt x="543477" y="42838"/>
                  </a:cubicBezTo>
                  <a:cubicBezTo>
                    <a:pt x="570905" y="70267"/>
                    <a:pt x="586315" y="107468"/>
                    <a:pt x="586315" y="146258"/>
                  </a:cubicBezTo>
                  <a:lnTo>
                    <a:pt x="586315" y="3146074"/>
                  </a:lnTo>
                  <a:cubicBezTo>
                    <a:pt x="586315" y="3184864"/>
                    <a:pt x="570905" y="3222065"/>
                    <a:pt x="543477" y="3249494"/>
                  </a:cubicBezTo>
                  <a:cubicBezTo>
                    <a:pt x="516048" y="3276923"/>
                    <a:pt x="478847" y="3292332"/>
                    <a:pt x="440057" y="3292332"/>
                  </a:cubicBezTo>
                  <a:lnTo>
                    <a:pt x="146258" y="3292332"/>
                  </a:lnTo>
                  <a:cubicBezTo>
                    <a:pt x="107468" y="3292332"/>
                    <a:pt x="70267" y="3276923"/>
                    <a:pt x="42838" y="3249494"/>
                  </a:cubicBezTo>
                  <a:cubicBezTo>
                    <a:pt x="15409" y="3222065"/>
                    <a:pt x="0" y="3184864"/>
                    <a:pt x="0" y="3146074"/>
                  </a:cubicBezTo>
                  <a:lnTo>
                    <a:pt x="0" y="146258"/>
                  </a:lnTo>
                  <a:cubicBezTo>
                    <a:pt x="0" y="107468"/>
                    <a:pt x="15409" y="70267"/>
                    <a:pt x="42838" y="42838"/>
                  </a:cubicBezTo>
                  <a:cubicBezTo>
                    <a:pt x="70267" y="15409"/>
                    <a:pt x="107468" y="0"/>
                    <a:pt x="14625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9050"/>
              <a:ext cx="586315" cy="32732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5400000">
            <a:off x="1349419" y="5286723"/>
            <a:ext cx="4131030" cy="4732987"/>
            <a:chOff x="0" y="0"/>
            <a:chExt cx="2857717" cy="327413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57717" cy="3274132"/>
            </a:xfrm>
            <a:custGeom>
              <a:avLst/>
              <a:gdLst/>
              <a:ahLst/>
              <a:cxnLst/>
              <a:rect l="l" t="t" r="r" b="b"/>
              <a:pathLst>
                <a:path w="2857717" h="3274132">
                  <a:moveTo>
                    <a:pt x="30008" y="0"/>
                  </a:moveTo>
                  <a:lnTo>
                    <a:pt x="2827709" y="0"/>
                  </a:lnTo>
                  <a:cubicBezTo>
                    <a:pt x="2844282" y="0"/>
                    <a:pt x="2857717" y="13435"/>
                    <a:pt x="2857717" y="30008"/>
                  </a:cubicBezTo>
                  <a:lnTo>
                    <a:pt x="2857717" y="3244124"/>
                  </a:lnTo>
                  <a:cubicBezTo>
                    <a:pt x="2857717" y="3260697"/>
                    <a:pt x="2844282" y="3274132"/>
                    <a:pt x="2827709" y="3274132"/>
                  </a:cubicBezTo>
                  <a:lnTo>
                    <a:pt x="30008" y="3274132"/>
                  </a:lnTo>
                  <a:cubicBezTo>
                    <a:pt x="13435" y="3274132"/>
                    <a:pt x="0" y="3260697"/>
                    <a:pt x="0" y="3244124"/>
                  </a:cubicBezTo>
                  <a:lnTo>
                    <a:pt x="0" y="30008"/>
                  </a:lnTo>
                  <a:cubicBezTo>
                    <a:pt x="0" y="13435"/>
                    <a:pt x="13435" y="0"/>
                    <a:pt x="30008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2857717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5400000">
            <a:off x="2977999" y="3913604"/>
            <a:ext cx="847559" cy="4759297"/>
            <a:chOff x="0" y="0"/>
            <a:chExt cx="586315" cy="329233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86315" cy="3292332"/>
            </a:xfrm>
            <a:custGeom>
              <a:avLst/>
              <a:gdLst/>
              <a:ahLst/>
              <a:cxnLst/>
              <a:rect l="l" t="t" r="r" b="b"/>
              <a:pathLst>
                <a:path w="586315" h="3292332">
                  <a:moveTo>
                    <a:pt x="146258" y="0"/>
                  </a:moveTo>
                  <a:lnTo>
                    <a:pt x="440057" y="0"/>
                  </a:lnTo>
                  <a:cubicBezTo>
                    <a:pt x="478847" y="0"/>
                    <a:pt x="516048" y="15409"/>
                    <a:pt x="543477" y="42838"/>
                  </a:cubicBezTo>
                  <a:cubicBezTo>
                    <a:pt x="570905" y="70267"/>
                    <a:pt x="586315" y="107468"/>
                    <a:pt x="586315" y="146258"/>
                  </a:cubicBezTo>
                  <a:lnTo>
                    <a:pt x="586315" y="3146074"/>
                  </a:lnTo>
                  <a:cubicBezTo>
                    <a:pt x="586315" y="3184864"/>
                    <a:pt x="570905" y="3222065"/>
                    <a:pt x="543477" y="3249494"/>
                  </a:cubicBezTo>
                  <a:cubicBezTo>
                    <a:pt x="516048" y="3276923"/>
                    <a:pt x="478847" y="3292332"/>
                    <a:pt x="440057" y="3292332"/>
                  </a:cubicBezTo>
                  <a:lnTo>
                    <a:pt x="146258" y="3292332"/>
                  </a:lnTo>
                  <a:cubicBezTo>
                    <a:pt x="107468" y="3292332"/>
                    <a:pt x="70267" y="3276923"/>
                    <a:pt x="42838" y="3249494"/>
                  </a:cubicBezTo>
                  <a:cubicBezTo>
                    <a:pt x="15409" y="3222065"/>
                    <a:pt x="0" y="3184864"/>
                    <a:pt x="0" y="3146074"/>
                  </a:cubicBezTo>
                  <a:lnTo>
                    <a:pt x="0" y="146258"/>
                  </a:lnTo>
                  <a:cubicBezTo>
                    <a:pt x="0" y="107468"/>
                    <a:pt x="15409" y="70267"/>
                    <a:pt x="42838" y="42838"/>
                  </a:cubicBezTo>
                  <a:cubicBezTo>
                    <a:pt x="70267" y="15409"/>
                    <a:pt x="107468" y="0"/>
                    <a:pt x="14625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9050"/>
              <a:ext cx="586315" cy="32732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5400000">
            <a:off x="12967268" y="725073"/>
            <a:ext cx="4103868" cy="4732987"/>
            <a:chOff x="0" y="0"/>
            <a:chExt cx="2838927" cy="327413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838927" cy="3274132"/>
            </a:xfrm>
            <a:custGeom>
              <a:avLst/>
              <a:gdLst/>
              <a:ahLst/>
              <a:cxnLst/>
              <a:rect l="l" t="t" r="r" b="b"/>
              <a:pathLst>
                <a:path w="2838927" h="3274132">
                  <a:moveTo>
                    <a:pt x="30206" y="0"/>
                  </a:moveTo>
                  <a:lnTo>
                    <a:pt x="2808721" y="0"/>
                  </a:lnTo>
                  <a:cubicBezTo>
                    <a:pt x="2825403" y="0"/>
                    <a:pt x="2838927" y="13524"/>
                    <a:pt x="2838927" y="30206"/>
                  </a:cubicBezTo>
                  <a:lnTo>
                    <a:pt x="2838927" y="3243925"/>
                  </a:lnTo>
                  <a:cubicBezTo>
                    <a:pt x="2838927" y="3260608"/>
                    <a:pt x="2825403" y="3274132"/>
                    <a:pt x="2808721" y="3274132"/>
                  </a:cubicBezTo>
                  <a:lnTo>
                    <a:pt x="30206" y="3274132"/>
                  </a:lnTo>
                  <a:cubicBezTo>
                    <a:pt x="13524" y="3274132"/>
                    <a:pt x="0" y="3260608"/>
                    <a:pt x="0" y="3243925"/>
                  </a:cubicBezTo>
                  <a:lnTo>
                    <a:pt x="0" y="30206"/>
                  </a:lnTo>
                  <a:cubicBezTo>
                    <a:pt x="0" y="13524"/>
                    <a:pt x="13524" y="0"/>
                    <a:pt x="30206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9050"/>
              <a:ext cx="2838927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 rot="5400000">
            <a:off x="14592082" y="-618124"/>
            <a:ext cx="847559" cy="4739668"/>
            <a:chOff x="0" y="0"/>
            <a:chExt cx="586315" cy="327875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86315" cy="3278753"/>
            </a:xfrm>
            <a:custGeom>
              <a:avLst/>
              <a:gdLst/>
              <a:ahLst/>
              <a:cxnLst/>
              <a:rect l="l" t="t" r="r" b="b"/>
              <a:pathLst>
                <a:path w="586315" h="3278753">
                  <a:moveTo>
                    <a:pt x="146258" y="0"/>
                  </a:moveTo>
                  <a:lnTo>
                    <a:pt x="440057" y="0"/>
                  </a:lnTo>
                  <a:cubicBezTo>
                    <a:pt x="478847" y="0"/>
                    <a:pt x="516048" y="15409"/>
                    <a:pt x="543477" y="42838"/>
                  </a:cubicBezTo>
                  <a:cubicBezTo>
                    <a:pt x="570905" y="70267"/>
                    <a:pt x="586315" y="107468"/>
                    <a:pt x="586315" y="146258"/>
                  </a:cubicBezTo>
                  <a:lnTo>
                    <a:pt x="586315" y="3132495"/>
                  </a:lnTo>
                  <a:cubicBezTo>
                    <a:pt x="586315" y="3171285"/>
                    <a:pt x="570905" y="3208487"/>
                    <a:pt x="543477" y="3235915"/>
                  </a:cubicBezTo>
                  <a:cubicBezTo>
                    <a:pt x="516048" y="3263344"/>
                    <a:pt x="478847" y="3278753"/>
                    <a:pt x="440057" y="3278753"/>
                  </a:cubicBezTo>
                  <a:lnTo>
                    <a:pt x="146258" y="3278753"/>
                  </a:lnTo>
                  <a:cubicBezTo>
                    <a:pt x="107468" y="3278753"/>
                    <a:pt x="70267" y="3263344"/>
                    <a:pt x="42838" y="3235915"/>
                  </a:cubicBezTo>
                  <a:cubicBezTo>
                    <a:pt x="15409" y="3208487"/>
                    <a:pt x="0" y="3171285"/>
                    <a:pt x="0" y="3132495"/>
                  </a:cubicBezTo>
                  <a:lnTo>
                    <a:pt x="0" y="146258"/>
                  </a:lnTo>
                  <a:cubicBezTo>
                    <a:pt x="0" y="107468"/>
                    <a:pt x="15409" y="70267"/>
                    <a:pt x="42838" y="42838"/>
                  </a:cubicBezTo>
                  <a:cubicBezTo>
                    <a:pt x="70267" y="15409"/>
                    <a:pt x="107468" y="0"/>
                    <a:pt x="14625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9050"/>
              <a:ext cx="586315" cy="3259703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12927377" y="5286723"/>
            <a:ext cx="4131030" cy="4732987"/>
            <a:chOff x="0" y="0"/>
            <a:chExt cx="2857717" cy="327413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857717" cy="3274132"/>
            </a:xfrm>
            <a:custGeom>
              <a:avLst/>
              <a:gdLst/>
              <a:ahLst/>
              <a:cxnLst/>
              <a:rect l="l" t="t" r="r" b="b"/>
              <a:pathLst>
                <a:path w="2857717" h="3274132">
                  <a:moveTo>
                    <a:pt x="30008" y="0"/>
                  </a:moveTo>
                  <a:lnTo>
                    <a:pt x="2827709" y="0"/>
                  </a:lnTo>
                  <a:cubicBezTo>
                    <a:pt x="2844282" y="0"/>
                    <a:pt x="2857717" y="13435"/>
                    <a:pt x="2857717" y="30008"/>
                  </a:cubicBezTo>
                  <a:lnTo>
                    <a:pt x="2857717" y="3244124"/>
                  </a:lnTo>
                  <a:cubicBezTo>
                    <a:pt x="2857717" y="3260697"/>
                    <a:pt x="2844282" y="3274132"/>
                    <a:pt x="2827709" y="3274132"/>
                  </a:cubicBezTo>
                  <a:lnTo>
                    <a:pt x="30008" y="3274132"/>
                  </a:lnTo>
                  <a:cubicBezTo>
                    <a:pt x="13435" y="3274132"/>
                    <a:pt x="0" y="3260697"/>
                    <a:pt x="0" y="3244124"/>
                  </a:cubicBezTo>
                  <a:lnTo>
                    <a:pt x="0" y="30008"/>
                  </a:lnTo>
                  <a:cubicBezTo>
                    <a:pt x="0" y="13435"/>
                    <a:pt x="13435" y="0"/>
                    <a:pt x="30008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9050"/>
              <a:ext cx="2857717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5400000">
            <a:off x="14572453" y="3923418"/>
            <a:ext cx="847559" cy="4739668"/>
            <a:chOff x="0" y="0"/>
            <a:chExt cx="586315" cy="327875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86315" cy="3278753"/>
            </a:xfrm>
            <a:custGeom>
              <a:avLst/>
              <a:gdLst/>
              <a:ahLst/>
              <a:cxnLst/>
              <a:rect l="l" t="t" r="r" b="b"/>
              <a:pathLst>
                <a:path w="586315" h="3278753">
                  <a:moveTo>
                    <a:pt x="146258" y="0"/>
                  </a:moveTo>
                  <a:lnTo>
                    <a:pt x="440057" y="0"/>
                  </a:lnTo>
                  <a:cubicBezTo>
                    <a:pt x="478847" y="0"/>
                    <a:pt x="516048" y="15409"/>
                    <a:pt x="543477" y="42838"/>
                  </a:cubicBezTo>
                  <a:cubicBezTo>
                    <a:pt x="570905" y="70267"/>
                    <a:pt x="586315" y="107468"/>
                    <a:pt x="586315" y="146258"/>
                  </a:cubicBezTo>
                  <a:lnTo>
                    <a:pt x="586315" y="3132495"/>
                  </a:lnTo>
                  <a:cubicBezTo>
                    <a:pt x="586315" y="3171285"/>
                    <a:pt x="570905" y="3208487"/>
                    <a:pt x="543477" y="3235915"/>
                  </a:cubicBezTo>
                  <a:cubicBezTo>
                    <a:pt x="516048" y="3263344"/>
                    <a:pt x="478847" y="3278753"/>
                    <a:pt x="440057" y="3278753"/>
                  </a:cubicBezTo>
                  <a:lnTo>
                    <a:pt x="146258" y="3278753"/>
                  </a:lnTo>
                  <a:cubicBezTo>
                    <a:pt x="107468" y="3278753"/>
                    <a:pt x="70267" y="3263344"/>
                    <a:pt x="42838" y="3235915"/>
                  </a:cubicBezTo>
                  <a:cubicBezTo>
                    <a:pt x="15409" y="3208487"/>
                    <a:pt x="0" y="3171285"/>
                    <a:pt x="0" y="3132495"/>
                  </a:cubicBezTo>
                  <a:lnTo>
                    <a:pt x="0" y="146258"/>
                  </a:lnTo>
                  <a:cubicBezTo>
                    <a:pt x="0" y="107468"/>
                    <a:pt x="15409" y="70267"/>
                    <a:pt x="42838" y="42838"/>
                  </a:cubicBezTo>
                  <a:cubicBezTo>
                    <a:pt x="70267" y="15409"/>
                    <a:pt x="107468" y="0"/>
                    <a:pt x="14625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19050"/>
              <a:ext cx="586315" cy="3259703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 rot="5400000">
            <a:off x="8437202" y="-1014416"/>
            <a:ext cx="1413596" cy="6063371"/>
            <a:chOff x="0" y="0"/>
            <a:chExt cx="776893" cy="3332346"/>
          </a:xfrm>
        </p:grpSpPr>
        <p:sp>
          <p:nvSpPr>
            <p:cNvPr id="44" name="Freeform 44"/>
            <p:cNvSpPr/>
            <p:nvPr/>
          </p:nvSpPr>
          <p:spPr>
            <a:xfrm>
              <a:off x="0" y="8965"/>
              <a:ext cx="776893" cy="3314415"/>
            </a:xfrm>
            <a:custGeom>
              <a:avLst/>
              <a:gdLst/>
              <a:ahLst/>
              <a:cxnLst/>
              <a:rect l="l" t="t" r="r" b="b"/>
              <a:pathLst>
                <a:path w="776893" h="3314415">
                  <a:moveTo>
                    <a:pt x="434321" y="15033"/>
                  </a:moveTo>
                  <a:lnTo>
                    <a:pt x="731018" y="170237"/>
                  </a:lnTo>
                  <a:cubicBezTo>
                    <a:pt x="759219" y="184989"/>
                    <a:pt x="776893" y="214182"/>
                    <a:pt x="776893" y="246007"/>
                  </a:cubicBezTo>
                  <a:lnTo>
                    <a:pt x="776893" y="3068409"/>
                  </a:lnTo>
                  <a:cubicBezTo>
                    <a:pt x="776893" y="3100234"/>
                    <a:pt x="759219" y="3129427"/>
                    <a:pt x="731018" y="3144179"/>
                  </a:cubicBezTo>
                  <a:lnTo>
                    <a:pt x="434321" y="3299383"/>
                  </a:lnTo>
                  <a:cubicBezTo>
                    <a:pt x="405585" y="3314415"/>
                    <a:pt x="371308" y="3314415"/>
                    <a:pt x="342572" y="3299383"/>
                  </a:cubicBezTo>
                  <a:lnTo>
                    <a:pt x="45875" y="3144179"/>
                  </a:lnTo>
                  <a:cubicBezTo>
                    <a:pt x="17675" y="3129427"/>
                    <a:pt x="0" y="3100234"/>
                    <a:pt x="0" y="3068409"/>
                  </a:cubicBezTo>
                  <a:lnTo>
                    <a:pt x="0" y="246007"/>
                  </a:lnTo>
                  <a:cubicBezTo>
                    <a:pt x="0" y="214182"/>
                    <a:pt x="17675" y="184989"/>
                    <a:pt x="45875" y="170237"/>
                  </a:cubicBezTo>
                  <a:lnTo>
                    <a:pt x="342572" y="15033"/>
                  </a:lnTo>
                  <a:cubicBezTo>
                    <a:pt x="371308" y="0"/>
                    <a:pt x="405585" y="0"/>
                    <a:pt x="434321" y="15033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158750"/>
              <a:ext cx="776893" cy="3033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 rot="5400000">
            <a:off x="8769081" y="3165640"/>
            <a:ext cx="749838" cy="566894"/>
            <a:chOff x="0" y="0"/>
            <a:chExt cx="999966" cy="755996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99966" cy="755996"/>
            </a:xfrm>
            <a:custGeom>
              <a:avLst/>
              <a:gdLst/>
              <a:ahLst/>
              <a:cxnLst/>
              <a:rect l="l" t="t" r="r" b="b"/>
              <a:pathLst>
                <a:path w="999966" h="755996">
                  <a:moveTo>
                    <a:pt x="999966" y="377998"/>
                  </a:moveTo>
                  <a:lnTo>
                    <a:pt x="593566" y="0"/>
                  </a:lnTo>
                  <a:lnTo>
                    <a:pt x="593566" y="203200"/>
                  </a:lnTo>
                  <a:lnTo>
                    <a:pt x="0" y="203200"/>
                  </a:lnTo>
                  <a:lnTo>
                    <a:pt x="0" y="552796"/>
                  </a:lnTo>
                  <a:lnTo>
                    <a:pt x="593566" y="552796"/>
                  </a:lnTo>
                  <a:lnTo>
                    <a:pt x="593566" y="755996"/>
                  </a:lnTo>
                  <a:lnTo>
                    <a:pt x="999966" y="377998"/>
                  </a:ln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222250"/>
              <a:ext cx="898366" cy="3305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2506573" y="5927003"/>
            <a:ext cx="4979319" cy="675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3"/>
              </a:lnSpc>
            </a:pPr>
            <a:r>
              <a:rPr lang="en-US" sz="1902">
                <a:solidFill>
                  <a:srgbClr val="000B5D"/>
                </a:solidFill>
                <a:latin typeface="Poppins Bold"/>
              </a:rPr>
              <a:t>XGBOOST</a:t>
            </a:r>
          </a:p>
          <a:p>
            <a:pPr algn="ctr">
              <a:lnSpc>
                <a:spcPts val="2663"/>
              </a:lnSpc>
            </a:pPr>
            <a:r>
              <a:rPr lang="en-US" sz="1902">
                <a:solidFill>
                  <a:srgbClr val="000B5D"/>
                </a:solidFill>
                <a:latin typeface="Poppins Bold"/>
              </a:rPr>
              <a:t>CLASSIFIER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02108" y="5940804"/>
            <a:ext cx="5225651" cy="675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3"/>
              </a:lnSpc>
            </a:pPr>
            <a:r>
              <a:rPr lang="en-US" sz="1902">
                <a:solidFill>
                  <a:srgbClr val="000B5D"/>
                </a:solidFill>
                <a:latin typeface="Poppins Bold"/>
              </a:rPr>
              <a:t>SUPPORT</a:t>
            </a:r>
          </a:p>
          <a:p>
            <a:pPr algn="ctr">
              <a:lnSpc>
                <a:spcPts val="2663"/>
              </a:lnSpc>
            </a:pPr>
            <a:r>
              <a:rPr lang="en-US" sz="1902">
                <a:solidFill>
                  <a:srgbClr val="000B5D"/>
                </a:solidFill>
                <a:latin typeface="Poppins Bold"/>
              </a:rPr>
              <a:t>VECTOR MACHINE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634629" y="4274693"/>
            <a:ext cx="3018742" cy="1092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6"/>
              </a:lnSpc>
            </a:pPr>
            <a:r>
              <a:rPr lang="en-US" sz="3033">
                <a:solidFill>
                  <a:srgbClr val="FFFFFF"/>
                </a:solidFill>
                <a:latin typeface="Poppins Bold"/>
              </a:rPr>
              <a:t>PERFORMANCE EVALUATION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74751" y="1368002"/>
            <a:ext cx="4732987" cy="675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3"/>
              </a:lnSpc>
            </a:pPr>
            <a:r>
              <a:rPr lang="en-US" sz="1902">
                <a:solidFill>
                  <a:srgbClr val="000B5D"/>
                </a:solidFill>
                <a:latin typeface="Poppins Bold"/>
              </a:rPr>
              <a:t>LOGISTIC</a:t>
            </a:r>
          </a:p>
          <a:p>
            <a:pPr algn="ctr">
              <a:lnSpc>
                <a:spcPts val="2663"/>
              </a:lnSpc>
            </a:pPr>
            <a:r>
              <a:rPr lang="en-US" sz="1902">
                <a:solidFill>
                  <a:srgbClr val="000B5D"/>
                </a:solidFill>
                <a:latin typeface="Poppins Bold"/>
              </a:rPr>
              <a:t>REGRESSION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2406376" y="1368002"/>
            <a:ext cx="5225651" cy="100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3"/>
              </a:lnSpc>
            </a:pPr>
            <a:r>
              <a:rPr lang="en-US" sz="1902">
                <a:solidFill>
                  <a:srgbClr val="000B5D"/>
                </a:solidFill>
                <a:latin typeface="Poppins Bold"/>
              </a:rPr>
              <a:t>RANDOM</a:t>
            </a:r>
          </a:p>
          <a:p>
            <a:pPr algn="ctr">
              <a:lnSpc>
                <a:spcPts val="2663"/>
              </a:lnSpc>
            </a:pPr>
            <a:r>
              <a:rPr lang="en-US" sz="1902">
                <a:solidFill>
                  <a:srgbClr val="000B5D"/>
                </a:solidFill>
                <a:latin typeface="Poppins Bold"/>
              </a:rPr>
              <a:t>forest classifier</a:t>
            </a:r>
          </a:p>
          <a:p>
            <a:pPr algn="ctr">
              <a:lnSpc>
                <a:spcPts val="2663"/>
              </a:lnSpc>
            </a:pPr>
            <a:endParaRPr lang="en-US" sz="1902">
              <a:solidFill>
                <a:srgbClr val="000B5D"/>
              </a:solidFill>
              <a:latin typeface="Poppins Bold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7634629" y="1709252"/>
            <a:ext cx="3018742" cy="60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6"/>
              </a:lnSpc>
            </a:pPr>
            <a:r>
              <a:rPr lang="en-US" sz="3333">
                <a:solidFill>
                  <a:srgbClr val="FFFFFF"/>
                </a:solidFill>
                <a:latin typeface="Poppins Bold"/>
              </a:rPr>
              <a:t>RESAMPLING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36187" y="1321071"/>
            <a:ext cx="12152200" cy="10523257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-478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041619" y="9258300"/>
            <a:ext cx="2049570" cy="2602202"/>
            <a:chOff x="0" y="0"/>
            <a:chExt cx="698500" cy="886839"/>
          </a:xfrm>
        </p:grpSpPr>
        <p:sp>
          <p:nvSpPr>
            <p:cNvPr id="5" name="Freeform 5"/>
            <p:cNvSpPr/>
            <p:nvPr/>
          </p:nvSpPr>
          <p:spPr>
            <a:xfrm>
              <a:off x="0" y="6857"/>
              <a:ext cx="698500" cy="873125"/>
            </a:xfrm>
            <a:custGeom>
              <a:avLst/>
              <a:gdLst/>
              <a:ahLst/>
              <a:cxnLst/>
              <a:rect l="l" t="t" r="r" b="b"/>
              <a:pathLst>
                <a:path w="698500" h="873125">
                  <a:moveTo>
                    <a:pt x="380114" y="11100"/>
                  </a:moveTo>
                  <a:lnTo>
                    <a:pt x="667636" y="178386"/>
                  </a:lnTo>
                  <a:cubicBezTo>
                    <a:pt x="686745" y="189504"/>
                    <a:pt x="698500" y="209943"/>
                    <a:pt x="698500" y="232051"/>
                  </a:cubicBezTo>
                  <a:lnTo>
                    <a:pt x="698500" y="641074"/>
                  </a:lnTo>
                  <a:cubicBezTo>
                    <a:pt x="698500" y="663181"/>
                    <a:pt x="686745" y="683621"/>
                    <a:pt x="667636" y="694739"/>
                  </a:cubicBezTo>
                  <a:lnTo>
                    <a:pt x="380114" y="862024"/>
                  </a:lnTo>
                  <a:cubicBezTo>
                    <a:pt x="361035" y="873125"/>
                    <a:pt x="337465" y="873125"/>
                    <a:pt x="318386" y="862024"/>
                  </a:cubicBezTo>
                  <a:lnTo>
                    <a:pt x="30864" y="694739"/>
                  </a:lnTo>
                  <a:cubicBezTo>
                    <a:pt x="11755" y="683621"/>
                    <a:pt x="0" y="663181"/>
                    <a:pt x="0" y="641074"/>
                  </a:cubicBezTo>
                  <a:lnTo>
                    <a:pt x="0" y="232051"/>
                  </a:lnTo>
                  <a:cubicBezTo>
                    <a:pt x="0" y="209943"/>
                    <a:pt x="11755" y="189504"/>
                    <a:pt x="30864" y="178386"/>
                  </a:cubicBezTo>
                  <a:lnTo>
                    <a:pt x="318386" y="11100"/>
                  </a:lnTo>
                  <a:cubicBezTo>
                    <a:pt x="337465" y="0"/>
                    <a:pt x="361035" y="0"/>
                    <a:pt x="380114" y="11100"/>
                  </a:cubicBezTo>
                  <a:close/>
                </a:path>
              </a:pathLst>
            </a:custGeom>
            <a:solidFill>
              <a:srgbClr val="00ADEF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8750"/>
              <a:ext cx="698500" cy="588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16487382" y="-1143916"/>
            <a:ext cx="1028700" cy="4345233"/>
            <a:chOff x="0" y="0"/>
            <a:chExt cx="698500" cy="2950467"/>
          </a:xfrm>
        </p:grpSpPr>
        <p:sp>
          <p:nvSpPr>
            <p:cNvPr id="8" name="Freeform 8"/>
            <p:cNvSpPr/>
            <p:nvPr/>
          </p:nvSpPr>
          <p:spPr>
            <a:xfrm>
              <a:off x="0" y="13661"/>
              <a:ext cx="698500" cy="2923144"/>
            </a:xfrm>
            <a:custGeom>
              <a:avLst/>
              <a:gdLst/>
              <a:ahLst/>
              <a:cxnLst/>
              <a:rect l="l" t="t" r="r" b="b"/>
              <a:pathLst>
                <a:path w="698500" h="2923144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2662462"/>
                  </a:lnTo>
                  <a:cubicBezTo>
                    <a:pt x="698500" y="2706509"/>
                    <a:pt x="675079" y="2747233"/>
                    <a:pt x="637007" y="2769383"/>
                  </a:cubicBezTo>
                  <a:lnTo>
                    <a:pt x="410743" y="2901028"/>
                  </a:lnTo>
                  <a:cubicBezTo>
                    <a:pt x="372730" y="2923144"/>
                    <a:pt x="325770" y="2923144"/>
                    <a:pt x="287757" y="2901028"/>
                  </a:cubicBezTo>
                  <a:lnTo>
                    <a:pt x="61493" y="2769383"/>
                  </a:lnTo>
                  <a:cubicBezTo>
                    <a:pt x="23421" y="2747233"/>
                    <a:pt x="0" y="2706509"/>
                    <a:pt x="0" y="2662462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ADEF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8750"/>
              <a:ext cx="698500" cy="265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5999637" y="-1117311"/>
            <a:ext cx="1028700" cy="5320722"/>
            <a:chOff x="0" y="0"/>
            <a:chExt cx="698500" cy="3612836"/>
          </a:xfrm>
        </p:grpSpPr>
        <p:sp>
          <p:nvSpPr>
            <p:cNvPr id="11" name="Freeform 11"/>
            <p:cNvSpPr/>
            <p:nvPr/>
          </p:nvSpPr>
          <p:spPr>
            <a:xfrm>
              <a:off x="0" y="13661"/>
              <a:ext cx="698500" cy="3585513"/>
            </a:xfrm>
            <a:custGeom>
              <a:avLst/>
              <a:gdLst/>
              <a:ahLst/>
              <a:cxnLst/>
              <a:rect l="l" t="t" r="r" b="b"/>
              <a:pathLst>
                <a:path w="698500" h="3585513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3324831"/>
                  </a:lnTo>
                  <a:cubicBezTo>
                    <a:pt x="698500" y="3368877"/>
                    <a:pt x="675079" y="3409602"/>
                    <a:pt x="637007" y="3431752"/>
                  </a:cubicBezTo>
                  <a:lnTo>
                    <a:pt x="410743" y="3563397"/>
                  </a:lnTo>
                  <a:cubicBezTo>
                    <a:pt x="372730" y="3585513"/>
                    <a:pt x="325770" y="3585513"/>
                    <a:pt x="287757" y="3563397"/>
                  </a:cubicBezTo>
                  <a:lnTo>
                    <a:pt x="61493" y="3431752"/>
                  </a:lnTo>
                  <a:cubicBezTo>
                    <a:pt x="23421" y="3409602"/>
                    <a:pt x="0" y="3368877"/>
                    <a:pt x="0" y="3324831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0B5D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8750"/>
              <a:ext cx="698500" cy="331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16723" y="8311194"/>
            <a:ext cx="2348933" cy="3614160"/>
            <a:chOff x="0" y="0"/>
            <a:chExt cx="698500" cy="1074739"/>
          </a:xfrm>
        </p:grpSpPr>
        <p:sp>
          <p:nvSpPr>
            <p:cNvPr id="14" name="Freeform 14"/>
            <p:cNvSpPr/>
            <p:nvPr/>
          </p:nvSpPr>
          <p:spPr>
            <a:xfrm>
              <a:off x="0" y="5983"/>
              <a:ext cx="698500" cy="1062774"/>
            </a:xfrm>
            <a:custGeom>
              <a:avLst/>
              <a:gdLst/>
              <a:ahLst/>
              <a:cxnLst/>
              <a:rect l="l" t="t" r="r" b="b"/>
              <a:pathLst>
                <a:path w="698500" h="1062774">
                  <a:moveTo>
                    <a:pt x="376180" y="9686"/>
                  </a:moveTo>
                  <a:lnTo>
                    <a:pt x="671570" y="181548"/>
                  </a:lnTo>
                  <a:cubicBezTo>
                    <a:pt x="688243" y="191249"/>
                    <a:pt x="698500" y="209084"/>
                    <a:pt x="698500" y="228374"/>
                  </a:cubicBezTo>
                  <a:lnTo>
                    <a:pt x="698500" y="834400"/>
                  </a:lnTo>
                  <a:cubicBezTo>
                    <a:pt x="698500" y="853689"/>
                    <a:pt x="688243" y="871524"/>
                    <a:pt x="671570" y="881225"/>
                  </a:cubicBezTo>
                  <a:lnTo>
                    <a:pt x="376180" y="1053088"/>
                  </a:lnTo>
                  <a:cubicBezTo>
                    <a:pt x="359533" y="1062774"/>
                    <a:pt x="338967" y="1062774"/>
                    <a:pt x="322320" y="1053088"/>
                  </a:cubicBezTo>
                  <a:lnTo>
                    <a:pt x="26930" y="881225"/>
                  </a:lnTo>
                  <a:cubicBezTo>
                    <a:pt x="10257" y="871524"/>
                    <a:pt x="0" y="853689"/>
                    <a:pt x="0" y="834400"/>
                  </a:cubicBezTo>
                  <a:lnTo>
                    <a:pt x="0" y="228374"/>
                  </a:lnTo>
                  <a:cubicBezTo>
                    <a:pt x="0" y="209084"/>
                    <a:pt x="10257" y="191249"/>
                    <a:pt x="26930" y="181548"/>
                  </a:cubicBezTo>
                  <a:lnTo>
                    <a:pt x="322320" y="9686"/>
                  </a:lnTo>
                  <a:cubicBezTo>
                    <a:pt x="338967" y="0"/>
                    <a:pt x="359533" y="0"/>
                    <a:pt x="376180" y="9686"/>
                  </a:cubicBezTo>
                  <a:close/>
                </a:path>
              </a:pathLst>
            </a:custGeom>
            <a:solidFill>
              <a:srgbClr val="000B5D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8750"/>
              <a:ext cx="698500" cy="776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8437202" y="1849218"/>
            <a:ext cx="1413596" cy="6063371"/>
            <a:chOff x="0" y="0"/>
            <a:chExt cx="776893" cy="3332346"/>
          </a:xfrm>
        </p:grpSpPr>
        <p:sp>
          <p:nvSpPr>
            <p:cNvPr id="17" name="Freeform 17"/>
            <p:cNvSpPr/>
            <p:nvPr/>
          </p:nvSpPr>
          <p:spPr>
            <a:xfrm>
              <a:off x="0" y="8965"/>
              <a:ext cx="776893" cy="3314415"/>
            </a:xfrm>
            <a:custGeom>
              <a:avLst/>
              <a:gdLst/>
              <a:ahLst/>
              <a:cxnLst/>
              <a:rect l="l" t="t" r="r" b="b"/>
              <a:pathLst>
                <a:path w="776893" h="3314415">
                  <a:moveTo>
                    <a:pt x="434321" y="15033"/>
                  </a:moveTo>
                  <a:lnTo>
                    <a:pt x="731018" y="170237"/>
                  </a:lnTo>
                  <a:cubicBezTo>
                    <a:pt x="759219" y="184989"/>
                    <a:pt x="776893" y="214182"/>
                    <a:pt x="776893" y="246007"/>
                  </a:cubicBezTo>
                  <a:lnTo>
                    <a:pt x="776893" y="3068409"/>
                  </a:lnTo>
                  <a:cubicBezTo>
                    <a:pt x="776893" y="3100234"/>
                    <a:pt x="759219" y="3129427"/>
                    <a:pt x="731018" y="3144179"/>
                  </a:cubicBezTo>
                  <a:lnTo>
                    <a:pt x="434321" y="3299383"/>
                  </a:lnTo>
                  <a:cubicBezTo>
                    <a:pt x="405585" y="3314415"/>
                    <a:pt x="371308" y="3314415"/>
                    <a:pt x="342572" y="3299383"/>
                  </a:cubicBezTo>
                  <a:lnTo>
                    <a:pt x="45875" y="3144179"/>
                  </a:lnTo>
                  <a:cubicBezTo>
                    <a:pt x="17675" y="3129427"/>
                    <a:pt x="0" y="3100234"/>
                    <a:pt x="0" y="3068409"/>
                  </a:cubicBezTo>
                  <a:lnTo>
                    <a:pt x="0" y="246007"/>
                  </a:lnTo>
                  <a:cubicBezTo>
                    <a:pt x="0" y="214182"/>
                    <a:pt x="17675" y="184989"/>
                    <a:pt x="45875" y="170237"/>
                  </a:cubicBezTo>
                  <a:lnTo>
                    <a:pt x="342572" y="15033"/>
                  </a:lnTo>
                  <a:cubicBezTo>
                    <a:pt x="371308" y="0"/>
                    <a:pt x="405585" y="0"/>
                    <a:pt x="434321" y="15033"/>
                  </a:cubicBezTo>
                  <a:close/>
                </a:path>
              </a:pathLst>
            </a:custGeom>
            <a:solidFill>
              <a:srgbClr val="000B5D">
                <a:alpha val="2862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58750"/>
              <a:ext cx="776893" cy="3033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3745754" y="108383"/>
            <a:ext cx="4553276" cy="5610277"/>
            <a:chOff x="0" y="0"/>
            <a:chExt cx="2657271" cy="32741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657271" cy="3274132"/>
            </a:xfrm>
            <a:custGeom>
              <a:avLst/>
              <a:gdLst/>
              <a:ahLst/>
              <a:cxnLst/>
              <a:rect l="l" t="t" r="r" b="b"/>
              <a:pathLst>
                <a:path w="2657271" h="3274132">
                  <a:moveTo>
                    <a:pt x="27225" y="0"/>
                  </a:moveTo>
                  <a:lnTo>
                    <a:pt x="2630046" y="0"/>
                  </a:lnTo>
                  <a:cubicBezTo>
                    <a:pt x="2637266" y="0"/>
                    <a:pt x="2644191" y="2868"/>
                    <a:pt x="2649297" y="7974"/>
                  </a:cubicBezTo>
                  <a:cubicBezTo>
                    <a:pt x="2654403" y="13080"/>
                    <a:pt x="2657271" y="20004"/>
                    <a:pt x="2657271" y="27225"/>
                  </a:cubicBezTo>
                  <a:lnTo>
                    <a:pt x="2657271" y="3246907"/>
                  </a:lnTo>
                  <a:cubicBezTo>
                    <a:pt x="2657271" y="3254127"/>
                    <a:pt x="2654403" y="3261052"/>
                    <a:pt x="2649297" y="3266158"/>
                  </a:cubicBezTo>
                  <a:cubicBezTo>
                    <a:pt x="2644191" y="3271263"/>
                    <a:pt x="2637266" y="3274132"/>
                    <a:pt x="2630046" y="3274132"/>
                  </a:cubicBezTo>
                  <a:lnTo>
                    <a:pt x="27225" y="3274132"/>
                  </a:lnTo>
                  <a:cubicBezTo>
                    <a:pt x="20004" y="3274132"/>
                    <a:pt x="13080" y="3271263"/>
                    <a:pt x="7974" y="3266158"/>
                  </a:cubicBezTo>
                  <a:cubicBezTo>
                    <a:pt x="2868" y="3261052"/>
                    <a:pt x="0" y="3254127"/>
                    <a:pt x="0" y="3246907"/>
                  </a:cubicBezTo>
                  <a:lnTo>
                    <a:pt x="0" y="27225"/>
                  </a:lnTo>
                  <a:cubicBezTo>
                    <a:pt x="0" y="20004"/>
                    <a:pt x="2868" y="13080"/>
                    <a:pt x="7974" y="7974"/>
                  </a:cubicBezTo>
                  <a:cubicBezTo>
                    <a:pt x="13080" y="2868"/>
                    <a:pt x="20004" y="0"/>
                    <a:pt x="27225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9050"/>
              <a:ext cx="2657271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5504469" y="-1347518"/>
            <a:ext cx="1004659" cy="5641464"/>
            <a:chOff x="0" y="0"/>
            <a:chExt cx="586315" cy="329233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86315" cy="3292332"/>
            </a:xfrm>
            <a:custGeom>
              <a:avLst/>
              <a:gdLst/>
              <a:ahLst/>
              <a:cxnLst/>
              <a:rect l="l" t="t" r="r" b="b"/>
              <a:pathLst>
                <a:path w="586315" h="3292332">
                  <a:moveTo>
                    <a:pt x="123387" y="0"/>
                  </a:moveTo>
                  <a:lnTo>
                    <a:pt x="462927" y="0"/>
                  </a:lnTo>
                  <a:cubicBezTo>
                    <a:pt x="495652" y="0"/>
                    <a:pt x="527036" y="13000"/>
                    <a:pt x="550175" y="36139"/>
                  </a:cubicBezTo>
                  <a:cubicBezTo>
                    <a:pt x="573315" y="59279"/>
                    <a:pt x="586315" y="90663"/>
                    <a:pt x="586315" y="123387"/>
                  </a:cubicBezTo>
                  <a:lnTo>
                    <a:pt x="586315" y="3168945"/>
                  </a:lnTo>
                  <a:cubicBezTo>
                    <a:pt x="586315" y="3237090"/>
                    <a:pt x="531072" y="3292332"/>
                    <a:pt x="462927" y="3292332"/>
                  </a:cubicBezTo>
                  <a:lnTo>
                    <a:pt x="123387" y="3292332"/>
                  </a:lnTo>
                  <a:cubicBezTo>
                    <a:pt x="55242" y="3292332"/>
                    <a:pt x="0" y="3237090"/>
                    <a:pt x="0" y="3168945"/>
                  </a:cubicBezTo>
                  <a:lnTo>
                    <a:pt x="0" y="123387"/>
                  </a:lnTo>
                  <a:cubicBezTo>
                    <a:pt x="0" y="55242"/>
                    <a:pt x="55242" y="0"/>
                    <a:pt x="1233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9050"/>
              <a:ext cx="586315" cy="32732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5400000">
            <a:off x="3598498" y="4396606"/>
            <a:ext cx="4896743" cy="5610277"/>
            <a:chOff x="0" y="0"/>
            <a:chExt cx="2857717" cy="327413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57717" cy="3274132"/>
            </a:xfrm>
            <a:custGeom>
              <a:avLst/>
              <a:gdLst/>
              <a:ahLst/>
              <a:cxnLst/>
              <a:rect l="l" t="t" r="r" b="b"/>
              <a:pathLst>
                <a:path w="2857717" h="3274132">
                  <a:moveTo>
                    <a:pt x="25315" y="0"/>
                  </a:moveTo>
                  <a:lnTo>
                    <a:pt x="2832402" y="0"/>
                  </a:lnTo>
                  <a:cubicBezTo>
                    <a:pt x="2846383" y="0"/>
                    <a:pt x="2857717" y="11334"/>
                    <a:pt x="2857717" y="25315"/>
                  </a:cubicBezTo>
                  <a:lnTo>
                    <a:pt x="2857717" y="3248816"/>
                  </a:lnTo>
                  <a:cubicBezTo>
                    <a:pt x="2857717" y="3255530"/>
                    <a:pt x="2855050" y="3261969"/>
                    <a:pt x="2850302" y="3266717"/>
                  </a:cubicBezTo>
                  <a:cubicBezTo>
                    <a:pt x="2845555" y="3271464"/>
                    <a:pt x="2839116" y="3274132"/>
                    <a:pt x="2832402" y="3274132"/>
                  </a:cubicBezTo>
                  <a:lnTo>
                    <a:pt x="25315" y="3274132"/>
                  </a:lnTo>
                  <a:cubicBezTo>
                    <a:pt x="18601" y="3274132"/>
                    <a:pt x="12162" y="3271464"/>
                    <a:pt x="7415" y="3266717"/>
                  </a:cubicBezTo>
                  <a:cubicBezTo>
                    <a:pt x="2667" y="3261969"/>
                    <a:pt x="0" y="3255530"/>
                    <a:pt x="0" y="3248816"/>
                  </a:cubicBezTo>
                  <a:lnTo>
                    <a:pt x="0" y="25315"/>
                  </a:lnTo>
                  <a:cubicBezTo>
                    <a:pt x="0" y="18601"/>
                    <a:pt x="2667" y="12162"/>
                    <a:pt x="7415" y="7415"/>
                  </a:cubicBezTo>
                  <a:cubicBezTo>
                    <a:pt x="12162" y="2667"/>
                    <a:pt x="18601" y="0"/>
                    <a:pt x="25315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2857717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5400000">
            <a:off x="5528947" y="2768971"/>
            <a:ext cx="1004659" cy="5641464"/>
            <a:chOff x="0" y="0"/>
            <a:chExt cx="586315" cy="329233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86315" cy="3292332"/>
            </a:xfrm>
            <a:custGeom>
              <a:avLst/>
              <a:gdLst/>
              <a:ahLst/>
              <a:cxnLst/>
              <a:rect l="l" t="t" r="r" b="b"/>
              <a:pathLst>
                <a:path w="586315" h="3292332">
                  <a:moveTo>
                    <a:pt x="123387" y="0"/>
                  </a:moveTo>
                  <a:lnTo>
                    <a:pt x="462927" y="0"/>
                  </a:lnTo>
                  <a:cubicBezTo>
                    <a:pt x="495652" y="0"/>
                    <a:pt x="527036" y="13000"/>
                    <a:pt x="550175" y="36139"/>
                  </a:cubicBezTo>
                  <a:cubicBezTo>
                    <a:pt x="573315" y="59279"/>
                    <a:pt x="586315" y="90663"/>
                    <a:pt x="586315" y="123387"/>
                  </a:cubicBezTo>
                  <a:lnTo>
                    <a:pt x="586315" y="3168945"/>
                  </a:lnTo>
                  <a:cubicBezTo>
                    <a:pt x="586315" y="3237090"/>
                    <a:pt x="531072" y="3292332"/>
                    <a:pt x="462927" y="3292332"/>
                  </a:cubicBezTo>
                  <a:lnTo>
                    <a:pt x="123387" y="3292332"/>
                  </a:lnTo>
                  <a:cubicBezTo>
                    <a:pt x="55242" y="3292332"/>
                    <a:pt x="0" y="3237090"/>
                    <a:pt x="0" y="3168945"/>
                  </a:cubicBezTo>
                  <a:lnTo>
                    <a:pt x="0" y="123387"/>
                  </a:lnTo>
                  <a:cubicBezTo>
                    <a:pt x="0" y="55242"/>
                    <a:pt x="55242" y="0"/>
                    <a:pt x="1233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9050"/>
              <a:ext cx="586315" cy="32732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5400000">
            <a:off x="9950441" y="56990"/>
            <a:ext cx="4450489" cy="5610277"/>
            <a:chOff x="0" y="0"/>
            <a:chExt cx="2597285" cy="327413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597285" cy="3274132"/>
            </a:xfrm>
            <a:custGeom>
              <a:avLst/>
              <a:gdLst/>
              <a:ahLst/>
              <a:cxnLst/>
              <a:rect l="l" t="t" r="r" b="b"/>
              <a:pathLst>
                <a:path w="2597285" h="3274132">
                  <a:moveTo>
                    <a:pt x="27854" y="0"/>
                  </a:moveTo>
                  <a:lnTo>
                    <a:pt x="2569431" y="0"/>
                  </a:lnTo>
                  <a:cubicBezTo>
                    <a:pt x="2576818" y="0"/>
                    <a:pt x="2583903" y="2935"/>
                    <a:pt x="2589127" y="8158"/>
                  </a:cubicBezTo>
                  <a:cubicBezTo>
                    <a:pt x="2594350" y="13382"/>
                    <a:pt x="2597285" y="20466"/>
                    <a:pt x="2597285" y="27854"/>
                  </a:cubicBezTo>
                  <a:lnTo>
                    <a:pt x="2597285" y="3246278"/>
                  </a:lnTo>
                  <a:cubicBezTo>
                    <a:pt x="2597285" y="3253665"/>
                    <a:pt x="2594350" y="3260750"/>
                    <a:pt x="2589127" y="3265974"/>
                  </a:cubicBezTo>
                  <a:cubicBezTo>
                    <a:pt x="2583903" y="3271197"/>
                    <a:pt x="2576818" y="3274132"/>
                    <a:pt x="2569431" y="3274132"/>
                  </a:cubicBezTo>
                  <a:lnTo>
                    <a:pt x="27854" y="3274132"/>
                  </a:lnTo>
                  <a:cubicBezTo>
                    <a:pt x="20466" y="3274132"/>
                    <a:pt x="13382" y="3271197"/>
                    <a:pt x="8158" y="3265974"/>
                  </a:cubicBezTo>
                  <a:cubicBezTo>
                    <a:pt x="2935" y="3260750"/>
                    <a:pt x="0" y="3253665"/>
                    <a:pt x="0" y="3246278"/>
                  </a:cubicBezTo>
                  <a:lnTo>
                    <a:pt x="0" y="27854"/>
                  </a:lnTo>
                  <a:cubicBezTo>
                    <a:pt x="0" y="20466"/>
                    <a:pt x="2935" y="13382"/>
                    <a:pt x="8158" y="8158"/>
                  </a:cubicBezTo>
                  <a:cubicBezTo>
                    <a:pt x="13382" y="2935"/>
                    <a:pt x="20466" y="0"/>
                    <a:pt x="27854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9050"/>
              <a:ext cx="2597285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 rot="5400000">
            <a:off x="11684364" y="-1378295"/>
            <a:ext cx="1004659" cy="5618197"/>
            <a:chOff x="0" y="0"/>
            <a:chExt cx="586315" cy="327875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86315" cy="3278753"/>
            </a:xfrm>
            <a:custGeom>
              <a:avLst/>
              <a:gdLst/>
              <a:ahLst/>
              <a:cxnLst/>
              <a:rect l="l" t="t" r="r" b="b"/>
              <a:pathLst>
                <a:path w="586315" h="3278753">
                  <a:moveTo>
                    <a:pt x="123387" y="0"/>
                  </a:moveTo>
                  <a:lnTo>
                    <a:pt x="462927" y="0"/>
                  </a:lnTo>
                  <a:cubicBezTo>
                    <a:pt x="495652" y="0"/>
                    <a:pt x="527036" y="13000"/>
                    <a:pt x="550175" y="36139"/>
                  </a:cubicBezTo>
                  <a:cubicBezTo>
                    <a:pt x="573315" y="59279"/>
                    <a:pt x="586315" y="90663"/>
                    <a:pt x="586315" y="123387"/>
                  </a:cubicBezTo>
                  <a:lnTo>
                    <a:pt x="586315" y="3155366"/>
                  </a:lnTo>
                  <a:cubicBezTo>
                    <a:pt x="586315" y="3223511"/>
                    <a:pt x="531072" y="3278753"/>
                    <a:pt x="462927" y="3278753"/>
                  </a:cubicBezTo>
                  <a:lnTo>
                    <a:pt x="123387" y="3278753"/>
                  </a:lnTo>
                  <a:cubicBezTo>
                    <a:pt x="55242" y="3278753"/>
                    <a:pt x="0" y="3223511"/>
                    <a:pt x="0" y="3155366"/>
                  </a:cubicBezTo>
                  <a:lnTo>
                    <a:pt x="0" y="123387"/>
                  </a:lnTo>
                  <a:cubicBezTo>
                    <a:pt x="0" y="55242"/>
                    <a:pt x="55242" y="0"/>
                    <a:pt x="1233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9050"/>
              <a:ext cx="586315" cy="3259703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9787079" y="4372627"/>
            <a:ext cx="4772918" cy="5614572"/>
            <a:chOff x="0" y="0"/>
            <a:chExt cx="2857717" cy="336164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857717" cy="3361645"/>
            </a:xfrm>
            <a:custGeom>
              <a:avLst/>
              <a:gdLst/>
              <a:ahLst/>
              <a:cxnLst/>
              <a:rect l="l" t="t" r="r" b="b"/>
              <a:pathLst>
                <a:path w="2857717" h="3361645">
                  <a:moveTo>
                    <a:pt x="25972" y="0"/>
                  </a:moveTo>
                  <a:lnTo>
                    <a:pt x="2831745" y="0"/>
                  </a:lnTo>
                  <a:cubicBezTo>
                    <a:pt x="2846089" y="0"/>
                    <a:pt x="2857717" y="11628"/>
                    <a:pt x="2857717" y="25972"/>
                  </a:cubicBezTo>
                  <a:lnTo>
                    <a:pt x="2857717" y="3335673"/>
                  </a:lnTo>
                  <a:cubicBezTo>
                    <a:pt x="2857717" y="3350017"/>
                    <a:pt x="2846089" y="3361645"/>
                    <a:pt x="2831745" y="3361645"/>
                  </a:cubicBezTo>
                  <a:lnTo>
                    <a:pt x="25972" y="3361645"/>
                  </a:lnTo>
                  <a:cubicBezTo>
                    <a:pt x="11628" y="3361645"/>
                    <a:pt x="0" y="3350017"/>
                    <a:pt x="0" y="3335673"/>
                  </a:cubicBezTo>
                  <a:lnTo>
                    <a:pt x="0" y="25972"/>
                  </a:lnTo>
                  <a:cubicBezTo>
                    <a:pt x="0" y="11628"/>
                    <a:pt x="11628" y="0"/>
                    <a:pt x="25972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9050"/>
              <a:ext cx="2857717" cy="3342595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5400000">
            <a:off x="11683910" y="2801349"/>
            <a:ext cx="979254" cy="5614572"/>
            <a:chOff x="0" y="0"/>
            <a:chExt cx="586315" cy="336164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86315" cy="3361645"/>
            </a:xfrm>
            <a:custGeom>
              <a:avLst/>
              <a:gdLst/>
              <a:ahLst/>
              <a:cxnLst/>
              <a:rect l="l" t="t" r="r" b="b"/>
              <a:pathLst>
                <a:path w="586315" h="3361645">
                  <a:moveTo>
                    <a:pt x="126588" y="0"/>
                  </a:moveTo>
                  <a:lnTo>
                    <a:pt x="459726" y="0"/>
                  </a:lnTo>
                  <a:cubicBezTo>
                    <a:pt x="493299" y="0"/>
                    <a:pt x="525498" y="13337"/>
                    <a:pt x="549238" y="37077"/>
                  </a:cubicBezTo>
                  <a:cubicBezTo>
                    <a:pt x="572978" y="60817"/>
                    <a:pt x="586315" y="93015"/>
                    <a:pt x="586315" y="126588"/>
                  </a:cubicBezTo>
                  <a:lnTo>
                    <a:pt x="586315" y="3235056"/>
                  </a:lnTo>
                  <a:cubicBezTo>
                    <a:pt x="586315" y="3304969"/>
                    <a:pt x="529639" y="3361645"/>
                    <a:pt x="459726" y="3361645"/>
                  </a:cubicBezTo>
                  <a:lnTo>
                    <a:pt x="126588" y="3361645"/>
                  </a:lnTo>
                  <a:cubicBezTo>
                    <a:pt x="56676" y="3361645"/>
                    <a:pt x="0" y="3304969"/>
                    <a:pt x="0" y="3235056"/>
                  </a:cubicBezTo>
                  <a:lnTo>
                    <a:pt x="0" y="126588"/>
                  </a:lnTo>
                  <a:cubicBezTo>
                    <a:pt x="0" y="56676"/>
                    <a:pt x="56676" y="0"/>
                    <a:pt x="12658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19050"/>
              <a:ext cx="586315" cy="3342595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 rot="5400000">
            <a:off x="8437202" y="-1014416"/>
            <a:ext cx="1413596" cy="6063371"/>
            <a:chOff x="0" y="0"/>
            <a:chExt cx="776893" cy="3332346"/>
          </a:xfrm>
        </p:grpSpPr>
        <p:sp>
          <p:nvSpPr>
            <p:cNvPr id="44" name="Freeform 44"/>
            <p:cNvSpPr/>
            <p:nvPr/>
          </p:nvSpPr>
          <p:spPr>
            <a:xfrm>
              <a:off x="0" y="8965"/>
              <a:ext cx="776893" cy="3314415"/>
            </a:xfrm>
            <a:custGeom>
              <a:avLst/>
              <a:gdLst/>
              <a:ahLst/>
              <a:cxnLst/>
              <a:rect l="l" t="t" r="r" b="b"/>
              <a:pathLst>
                <a:path w="776893" h="3314415">
                  <a:moveTo>
                    <a:pt x="434321" y="15033"/>
                  </a:moveTo>
                  <a:lnTo>
                    <a:pt x="731018" y="170237"/>
                  </a:lnTo>
                  <a:cubicBezTo>
                    <a:pt x="759219" y="184989"/>
                    <a:pt x="776893" y="214182"/>
                    <a:pt x="776893" y="246007"/>
                  </a:cubicBezTo>
                  <a:lnTo>
                    <a:pt x="776893" y="3068409"/>
                  </a:lnTo>
                  <a:cubicBezTo>
                    <a:pt x="776893" y="3100234"/>
                    <a:pt x="759219" y="3129427"/>
                    <a:pt x="731018" y="3144179"/>
                  </a:cubicBezTo>
                  <a:lnTo>
                    <a:pt x="434321" y="3299383"/>
                  </a:lnTo>
                  <a:cubicBezTo>
                    <a:pt x="405585" y="3314415"/>
                    <a:pt x="371308" y="3314415"/>
                    <a:pt x="342572" y="3299383"/>
                  </a:cubicBezTo>
                  <a:lnTo>
                    <a:pt x="45875" y="3144179"/>
                  </a:lnTo>
                  <a:cubicBezTo>
                    <a:pt x="17675" y="3129427"/>
                    <a:pt x="0" y="3100234"/>
                    <a:pt x="0" y="3068409"/>
                  </a:cubicBezTo>
                  <a:lnTo>
                    <a:pt x="0" y="246007"/>
                  </a:lnTo>
                  <a:cubicBezTo>
                    <a:pt x="0" y="214182"/>
                    <a:pt x="17675" y="184989"/>
                    <a:pt x="45875" y="170237"/>
                  </a:cubicBezTo>
                  <a:lnTo>
                    <a:pt x="342572" y="15033"/>
                  </a:lnTo>
                  <a:cubicBezTo>
                    <a:pt x="371308" y="0"/>
                    <a:pt x="405585" y="0"/>
                    <a:pt x="434321" y="15033"/>
                  </a:cubicBezTo>
                  <a:close/>
                </a:path>
              </a:pathLst>
            </a:custGeom>
            <a:solidFill>
              <a:srgbClr val="000B5D">
                <a:alpha val="2862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158750"/>
              <a:ext cx="776893" cy="3033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 rot="5400000">
            <a:off x="8769081" y="3165640"/>
            <a:ext cx="749838" cy="566894"/>
            <a:chOff x="0" y="0"/>
            <a:chExt cx="999966" cy="755996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99966" cy="755996"/>
            </a:xfrm>
            <a:custGeom>
              <a:avLst/>
              <a:gdLst/>
              <a:ahLst/>
              <a:cxnLst/>
              <a:rect l="l" t="t" r="r" b="b"/>
              <a:pathLst>
                <a:path w="999966" h="755996">
                  <a:moveTo>
                    <a:pt x="999966" y="377998"/>
                  </a:moveTo>
                  <a:lnTo>
                    <a:pt x="593566" y="0"/>
                  </a:lnTo>
                  <a:lnTo>
                    <a:pt x="593566" y="203200"/>
                  </a:lnTo>
                  <a:lnTo>
                    <a:pt x="0" y="203200"/>
                  </a:lnTo>
                  <a:lnTo>
                    <a:pt x="0" y="552796"/>
                  </a:lnTo>
                  <a:lnTo>
                    <a:pt x="593566" y="552796"/>
                  </a:lnTo>
                  <a:lnTo>
                    <a:pt x="593566" y="755996"/>
                  </a:lnTo>
                  <a:lnTo>
                    <a:pt x="999966" y="377998"/>
                  </a:lnTo>
                  <a:close/>
                </a:path>
              </a:pathLst>
            </a:custGeom>
            <a:solidFill>
              <a:srgbClr val="000B5D">
                <a:alpha val="4274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222250"/>
              <a:ext cx="898366" cy="3305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>
            <a:off x="3217254" y="2323424"/>
            <a:ext cx="5551740" cy="2234404"/>
          </a:xfrm>
          <a:custGeom>
            <a:avLst/>
            <a:gdLst/>
            <a:ahLst/>
            <a:cxnLst/>
            <a:rect l="l" t="t" r="r" b="b"/>
            <a:pathLst>
              <a:path w="5551740" h="2234404">
                <a:moveTo>
                  <a:pt x="0" y="0"/>
                </a:moveTo>
                <a:lnTo>
                  <a:pt x="5551740" y="0"/>
                </a:lnTo>
                <a:lnTo>
                  <a:pt x="5551740" y="2234404"/>
                </a:lnTo>
                <a:lnTo>
                  <a:pt x="0" y="2234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98" r="-49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Freeform 50"/>
          <p:cNvSpPr/>
          <p:nvPr/>
        </p:nvSpPr>
        <p:spPr>
          <a:xfrm>
            <a:off x="3210545" y="6532363"/>
            <a:ext cx="5579090" cy="2854721"/>
          </a:xfrm>
          <a:custGeom>
            <a:avLst/>
            <a:gdLst/>
            <a:ahLst/>
            <a:cxnLst/>
            <a:rect l="l" t="t" r="r" b="b"/>
            <a:pathLst>
              <a:path w="5579090" h="2854721">
                <a:moveTo>
                  <a:pt x="0" y="0"/>
                </a:moveTo>
                <a:lnTo>
                  <a:pt x="5579090" y="0"/>
                </a:lnTo>
                <a:lnTo>
                  <a:pt x="5579090" y="2854721"/>
                </a:lnTo>
                <a:lnTo>
                  <a:pt x="0" y="28547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Freeform 51"/>
          <p:cNvSpPr/>
          <p:nvPr/>
        </p:nvSpPr>
        <p:spPr>
          <a:xfrm>
            <a:off x="9366252" y="6554124"/>
            <a:ext cx="5614572" cy="2529031"/>
          </a:xfrm>
          <a:custGeom>
            <a:avLst/>
            <a:gdLst/>
            <a:ahLst/>
            <a:cxnLst/>
            <a:rect l="l" t="t" r="r" b="b"/>
            <a:pathLst>
              <a:path w="5614572" h="2529031">
                <a:moveTo>
                  <a:pt x="0" y="0"/>
                </a:moveTo>
                <a:lnTo>
                  <a:pt x="5614572" y="0"/>
                </a:lnTo>
                <a:lnTo>
                  <a:pt x="5614572" y="2529031"/>
                </a:lnTo>
                <a:lnTo>
                  <a:pt x="0" y="25290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5051" b="-48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Freeform 52"/>
          <p:cNvSpPr/>
          <p:nvPr/>
        </p:nvSpPr>
        <p:spPr>
          <a:xfrm>
            <a:off x="9396635" y="2310298"/>
            <a:ext cx="5589287" cy="2222415"/>
          </a:xfrm>
          <a:custGeom>
            <a:avLst/>
            <a:gdLst/>
            <a:ahLst/>
            <a:cxnLst/>
            <a:rect l="l" t="t" r="r" b="b"/>
            <a:pathLst>
              <a:path w="5589287" h="2222415">
                <a:moveTo>
                  <a:pt x="0" y="0"/>
                </a:moveTo>
                <a:lnTo>
                  <a:pt x="5589287" y="0"/>
                </a:lnTo>
                <a:lnTo>
                  <a:pt x="5589287" y="2222414"/>
                </a:lnTo>
                <a:lnTo>
                  <a:pt x="0" y="22224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90" r="-2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TextBox 53"/>
          <p:cNvSpPr txBox="1"/>
          <p:nvPr/>
        </p:nvSpPr>
        <p:spPr>
          <a:xfrm>
            <a:off x="9227807" y="5194357"/>
            <a:ext cx="5753016" cy="77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7"/>
              </a:lnSpc>
            </a:pPr>
            <a:r>
              <a:rPr lang="en-US" sz="2198">
                <a:solidFill>
                  <a:srgbClr val="000B5D"/>
                </a:solidFill>
                <a:latin typeface="Poppins Bold"/>
              </a:rPr>
              <a:t>XGBOOST</a:t>
            </a:r>
          </a:p>
          <a:p>
            <a:pPr algn="ctr">
              <a:lnSpc>
                <a:spcPts val="3077"/>
              </a:lnSpc>
            </a:pPr>
            <a:r>
              <a:rPr lang="en-US" sz="2198">
                <a:solidFill>
                  <a:srgbClr val="000B5D"/>
                </a:solidFill>
                <a:latin typeface="Poppins Bold"/>
              </a:rPr>
              <a:t>CLASSIFIER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949740" y="5172993"/>
            <a:ext cx="6194260" cy="799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7"/>
              </a:lnSpc>
            </a:pPr>
            <a:r>
              <a:rPr lang="en-US" sz="2255">
                <a:solidFill>
                  <a:srgbClr val="000B5D"/>
                </a:solidFill>
                <a:latin typeface="Poppins Bold"/>
              </a:rPr>
              <a:t>SUPPORT</a:t>
            </a:r>
          </a:p>
          <a:p>
            <a:pPr algn="ctr">
              <a:lnSpc>
                <a:spcPts val="3157"/>
              </a:lnSpc>
            </a:pPr>
            <a:r>
              <a:rPr lang="en-US" sz="2255">
                <a:solidFill>
                  <a:srgbClr val="000B5D"/>
                </a:solidFill>
                <a:latin typeface="Poppins Bold"/>
              </a:rPr>
              <a:t>VECTOR MACHINE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634629" y="4274693"/>
            <a:ext cx="3018742" cy="1092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6"/>
              </a:lnSpc>
            </a:pPr>
            <a:r>
              <a:rPr lang="en-US" sz="3033">
                <a:solidFill>
                  <a:srgbClr val="FFFFFF">
                    <a:alpha val="28627"/>
                  </a:srgbClr>
                </a:solidFill>
                <a:latin typeface="Poppins Bold"/>
              </a:rPr>
              <a:t>PERFORMANCE EVALUATION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3217254" y="1040146"/>
            <a:ext cx="5610277" cy="799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7"/>
              </a:lnSpc>
            </a:pPr>
            <a:r>
              <a:rPr lang="en-US" sz="2255">
                <a:solidFill>
                  <a:srgbClr val="000B5D"/>
                </a:solidFill>
                <a:latin typeface="Poppins Bold"/>
              </a:rPr>
              <a:t>LOGISTIC</a:t>
            </a:r>
          </a:p>
          <a:p>
            <a:pPr algn="ctr">
              <a:lnSpc>
                <a:spcPts val="3157"/>
              </a:lnSpc>
            </a:pPr>
            <a:r>
              <a:rPr lang="en-US" sz="2255">
                <a:solidFill>
                  <a:srgbClr val="000B5D"/>
                </a:solidFill>
                <a:latin typeface="Poppins Bold"/>
              </a:rPr>
              <a:t>REGRESSION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094149" y="1024984"/>
            <a:ext cx="6194260" cy="119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7"/>
              </a:lnSpc>
            </a:pPr>
            <a:r>
              <a:rPr lang="en-US" sz="2255">
                <a:solidFill>
                  <a:srgbClr val="000B5D"/>
                </a:solidFill>
                <a:latin typeface="Poppins Bold"/>
              </a:rPr>
              <a:t>RANDOM</a:t>
            </a:r>
          </a:p>
          <a:p>
            <a:pPr algn="ctr">
              <a:lnSpc>
                <a:spcPts val="3157"/>
              </a:lnSpc>
            </a:pPr>
            <a:r>
              <a:rPr lang="en-US" sz="2255">
                <a:solidFill>
                  <a:srgbClr val="000B5D"/>
                </a:solidFill>
                <a:latin typeface="Poppins Bold"/>
              </a:rPr>
              <a:t>forest classifier</a:t>
            </a:r>
          </a:p>
          <a:p>
            <a:pPr algn="ctr">
              <a:lnSpc>
                <a:spcPts val="3157"/>
              </a:lnSpc>
            </a:pPr>
            <a:endParaRPr lang="en-US" sz="2255">
              <a:solidFill>
                <a:srgbClr val="000B5D"/>
              </a:solidFill>
              <a:latin typeface="Poppins Bold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7634629" y="1709252"/>
            <a:ext cx="3018742" cy="60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6"/>
              </a:lnSpc>
            </a:pPr>
            <a:r>
              <a:rPr lang="en-US" sz="3333">
                <a:solidFill>
                  <a:srgbClr val="FFFFFF">
                    <a:alpha val="28627"/>
                  </a:srgbClr>
                </a:solidFill>
                <a:latin typeface="Poppins Bold"/>
              </a:rPr>
              <a:t>RESAMPLING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36187" y="1321071"/>
            <a:ext cx="12152200" cy="10523257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-478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041619" y="9258300"/>
            <a:ext cx="2049570" cy="2602202"/>
            <a:chOff x="0" y="0"/>
            <a:chExt cx="698500" cy="886839"/>
          </a:xfrm>
        </p:grpSpPr>
        <p:sp>
          <p:nvSpPr>
            <p:cNvPr id="5" name="Freeform 5"/>
            <p:cNvSpPr/>
            <p:nvPr/>
          </p:nvSpPr>
          <p:spPr>
            <a:xfrm>
              <a:off x="0" y="6857"/>
              <a:ext cx="698500" cy="873125"/>
            </a:xfrm>
            <a:custGeom>
              <a:avLst/>
              <a:gdLst/>
              <a:ahLst/>
              <a:cxnLst/>
              <a:rect l="l" t="t" r="r" b="b"/>
              <a:pathLst>
                <a:path w="698500" h="873125">
                  <a:moveTo>
                    <a:pt x="380114" y="11100"/>
                  </a:moveTo>
                  <a:lnTo>
                    <a:pt x="667636" y="178386"/>
                  </a:lnTo>
                  <a:cubicBezTo>
                    <a:pt x="686745" y="189504"/>
                    <a:pt x="698500" y="209943"/>
                    <a:pt x="698500" y="232051"/>
                  </a:cubicBezTo>
                  <a:lnTo>
                    <a:pt x="698500" y="641074"/>
                  </a:lnTo>
                  <a:cubicBezTo>
                    <a:pt x="698500" y="663181"/>
                    <a:pt x="686745" y="683621"/>
                    <a:pt x="667636" y="694739"/>
                  </a:cubicBezTo>
                  <a:lnTo>
                    <a:pt x="380114" y="862024"/>
                  </a:lnTo>
                  <a:cubicBezTo>
                    <a:pt x="361035" y="873125"/>
                    <a:pt x="337465" y="873125"/>
                    <a:pt x="318386" y="862024"/>
                  </a:cubicBezTo>
                  <a:lnTo>
                    <a:pt x="30864" y="694739"/>
                  </a:lnTo>
                  <a:cubicBezTo>
                    <a:pt x="11755" y="683621"/>
                    <a:pt x="0" y="663181"/>
                    <a:pt x="0" y="641074"/>
                  </a:cubicBezTo>
                  <a:lnTo>
                    <a:pt x="0" y="232051"/>
                  </a:lnTo>
                  <a:cubicBezTo>
                    <a:pt x="0" y="209943"/>
                    <a:pt x="11755" y="189504"/>
                    <a:pt x="30864" y="178386"/>
                  </a:cubicBezTo>
                  <a:lnTo>
                    <a:pt x="318386" y="11100"/>
                  </a:lnTo>
                  <a:cubicBezTo>
                    <a:pt x="337465" y="0"/>
                    <a:pt x="361035" y="0"/>
                    <a:pt x="380114" y="11100"/>
                  </a:cubicBezTo>
                  <a:close/>
                </a:path>
              </a:pathLst>
            </a:custGeom>
            <a:solidFill>
              <a:srgbClr val="00ADEF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8750"/>
              <a:ext cx="698500" cy="588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16487382" y="-1143916"/>
            <a:ext cx="1028700" cy="4345233"/>
            <a:chOff x="0" y="0"/>
            <a:chExt cx="698500" cy="2950467"/>
          </a:xfrm>
        </p:grpSpPr>
        <p:sp>
          <p:nvSpPr>
            <p:cNvPr id="8" name="Freeform 8"/>
            <p:cNvSpPr/>
            <p:nvPr/>
          </p:nvSpPr>
          <p:spPr>
            <a:xfrm>
              <a:off x="0" y="13661"/>
              <a:ext cx="698500" cy="2923144"/>
            </a:xfrm>
            <a:custGeom>
              <a:avLst/>
              <a:gdLst/>
              <a:ahLst/>
              <a:cxnLst/>
              <a:rect l="l" t="t" r="r" b="b"/>
              <a:pathLst>
                <a:path w="698500" h="2923144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2662462"/>
                  </a:lnTo>
                  <a:cubicBezTo>
                    <a:pt x="698500" y="2706509"/>
                    <a:pt x="675079" y="2747233"/>
                    <a:pt x="637007" y="2769383"/>
                  </a:cubicBezTo>
                  <a:lnTo>
                    <a:pt x="410743" y="2901028"/>
                  </a:lnTo>
                  <a:cubicBezTo>
                    <a:pt x="372730" y="2923144"/>
                    <a:pt x="325770" y="2923144"/>
                    <a:pt x="287757" y="2901028"/>
                  </a:cubicBezTo>
                  <a:lnTo>
                    <a:pt x="61493" y="2769383"/>
                  </a:lnTo>
                  <a:cubicBezTo>
                    <a:pt x="23421" y="2747233"/>
                    <a:pt x="0" y="2706509"/>
                    <a:pt x="0" y="2662462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ADEF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8750"/>
              <a:ext cx="698500" cy="265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5999637" y="-1117311"/>
            <a:ext cx="1028700" cy="5320722"/>
            <a:chOff x="0" y="0"/>
            <a:chExt cx="698500" cy="3612836"/>
          </a:xfrm>
        </p:grpSpPr>
        <p:sp>
          <p:nvSpPr>
            <p:cNvPr id="11" name="Freeform 11"/>
            <p:cNvSpPr/>
            <p:nvPr/>
          </p:nvSpPr>
          <p:spPr>
            <a:xfrm>
              <a:off x="0" y="13661"/>
              <a:ext cx="698500" cy="3585513"/>
            </a:xfrm>
            <a:custGeom>
              <a:avLst/>
              <a:gdLst/>
              <a:ahLst/>
              <a:cxnLst/>
              <a:rect l="l" t="t" r="r" b="b"/>
              <a:pathLst>
                <a:path w="698500" h="3585513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3324831"/>
                  </a:lnTo>
                  <a:cubicBezTo>
                    <a:pt x="698500" y="3368877"/>
                    <a:pt x="675079" y="3409602"/>
                    <a:pt x="637007" y="3431752"/>
                  </a:cubicBezTo>
                  <a:lnTo>
                    <a:pt x="410743" y="3563397"/>
                  </a:lnTo>
                  <a:cubicBezTo>
                    <a:pt x="372730" y="3585513"/>
                    <a:pt x="325770" y="3585513"/>
                    <a:pt x="287757" y="3563397"/>
                  </a:cubicBezTo>
                  <a:lnTo>
                    <a:pt x="61493" y="3431752"/>
                  </a:lnTo>
                  <a:cubicBezTo>
                    <a:pt x="23421" y="3409602"/>
                    <a:pt x="0" y="3368877"/>
                    <a:pt x="0" y="3324831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0B5D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8750"/>
              <a:ext cx="698500" cy="331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16723" y="8311194"/>
            <a:ext cx="2348933" cy="3614160"/>
            <a:chOff x="0" y="0"/>
            <a:chExt cx="698500" cy="1074739"/>
          </a:xfrm>
        </p:grpSpPr>
        <p:sp>
          <p:nvSpPr>
            <p:cNvPr id="14" name="Freeform 14"/>
            <p:cNvSpPr/>
            <p:nvPr/>
          </p:nvSpPr>
          <p:spPr>
            <a:xfrm>
              <a:off x="0" y="5983"/>
              <a:ext cx="698500" cy="1062774"/>
            </a:xfrm>
            <a:custGeom>
              <a:avLst/>
              <a:gdLst/>
              <a:ahLst/>
              <a:cxnLst/>
              <a:rect l="l" t="t" r="r" b="b"/>
              <a:pathLst>
                <a:path w="698500" h="1062774">
                  <a:moveTo>
                    <a:pt x="376180" y="9686"/>
                  </a:moveTo>
                  <a:lnTo>
                    <a:pt x="671570" y="181548"/>
                  </a:lnTo>
                  <a:cubicBezTo>
                    <a:pt x="688243" y="191249"/>
                    <a:pt x="698500" y="209084"/>
                    <a:pt x="698500" y="228374"/>
                  </a:cubicBezTo>
                  <a:lnTo>
                    <a:pt x="698500" y="834400"/>
                  </a:lnTo>
                  <a:cubicBezTo>
                    <a:pt x="698500" y="853689"/>
                    <a:pt x="688243" y="871524"/>
                    <a:pt x="671570" y="881225"/>
                  </a:cubicBezTo>
                  <a:lnTo>
                    <a:pt x="376180" y="1053088"/>
                  </a:lnTo>
                  <a:cubicBezTo>
                    <a:pt x="359533" y="1062774"/>
                    <a:pt x="338967" y="1062774"/>
                    <a:pt x="322320" y="1053088"/>
                  </a:cubicBezTo>
                  <a:lnTo>
                    <a:pt x="26930" y="881225"/>
                  </a:lnTo>
                  <a:cubicBezTo>
                    <a:pt x="10257" y="871524"/>
                    <a:pt x="0" y="853689"/>
                    <a:pt x="0" y="834400"/>
                  </a:cubicBezTo>
                  <a:lnTo>
                    <a:pt x="0" y="228374"/>
                  </a:lnTo>
                  <a:cubicBezTo>
                    <a:pt x="0" y="209084"/>
                    <a:pt x="10257" y="191249"/>
                    <a:pt x="26930" y="181548"/>
                  </a:cubicBezTo>
                  <a:lnTo>
                    <a:pt x="322320" y="9686"/>
                  </a:lnTo>
                  <a:cubicBezTo>
                    <a:pt x="338967" y="0"/>
                    <a:pt x="359533" y="0"/>
                    <a:pt x="376180" y="9686"/>
                  </a:cubicBezTo>
                  <a:close/>
                </a:path>
              </a:pathLst>
            </a:custGeom>
            <a:solidFill>
              <a:srgbClr val="000B5D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8750"/>
              <a:ext cx="698500" cy="776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8437202" y="1849218"/>
            <a:ext cx="1413596" cy="6063371"/>
            <a:chOff x="0" y="0"/>
            <a:chExt cx="776893" cy="3332346"/>
          </a:xfrm>
        </p:grpSpPr>
        <p:sp>
          <p:nvSpPr>
            <p:cNvPr id="17" name="Freeform 17"/>
            <p:cNvSpPr/>
            <p:nvPr/>
          </p:nvSpPr>
          <p:spPr>
            <a:xfrm>
              <a:off x="0" y="8965"/>
              <a:ext cx="776893" cy="3314415"/>
            </a:xfrm>
            <a:custGeom>
              <a:avLst/>
              <a:gdLst/>
              <a:ahLst/>
              <a:cxnLst/>
              <a:rect l="l" t="t" r="r" b="b"/>
              <a:pathLst>
                <a:path w="776893" h="3314415">
                  <a:moveTo>
                    <a:pt x="434321" y="15033"/>
                  </a:moveTo>
                  <a:lnTo>
                    <a:pt x="731018" y="170237"/>
                  </a:lnTo>
                  <a:cubicBezTo>
                    <a:pt x="759219" y="184989"/>
                    <a:pt x="776893" y="214182"/>
                    <a:pt x="776893" y="246007"/>
                  </a:cubicBezTo>
                  <a:lnTo>
                    <a:pt x="776893" y="3068409"/>
                  </a:lnTo>
                  <a:cubicBezTo>
                    <a:pt x="776893" y="3100234"/>
                    <a:pt x="759219" y="3129427"/>
                    <a:pt x="731018" y="3144179"/>
                  </a:cubicBezTo>
                  <a:lnTo>
                    <a:pt x="434321" y="3299383"/>
                  </a:lnTo>
                  <a:cubicBezTo>
                    <a:pt x="405585" y="3314415"/>
                    <a:pt x="371308" y="3314415"/>
                    <a:pt x="342572" y="3299383"/>
                  </a:cubicBezTo>
                  <a:lnTo>
                    <a:pt x="45875" y="3144179"/>
                  </a:lnTo>
                  <a:cubicBezTo>
                    <a:pt x="17675" y="3129427"/>
                    <a:pt x="0" y="3100234"/>
                    <a:pt x="0" y="3068409"/>
                  </a:cubicBezTo>
                  <a:lnTo>
                    <a:pt x="0" y="246007"/>
                  </a:lnTo>
                  <a:cubicBezTo>
                    <a:pt x="0" y="214182"/>
                    <a:pt x="17675" y="184989"/>
                    <a:pt x="45875" y="170237"/>
                  </a:cubicBezTo>
                  <a:lnTo>
                    <a:pt x="342572" y="15033"/>
                  </a:lnTo>
                  <a:cubicBezTo>
                    <a:pt x="371308" y="0"/>
                    <a:pt x="405585" y="0"/>
                    <a:pt x="434321" y="15033"/>
                  </a:cubicBezTo>
                  <a:close/>
                </a:path>
              </a:pathLst>
            </a:custGeom>
            <a:solidFill>
              <a:srgbClr val="000B5D">
                <a:alpha val="2862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58750"/>
              <a:ext cx="776893" cy="3033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3745754" y="108383"/>
            <a:ext cx="4553276" cy="5610277"/>
            <a:chOff x="0" y="0"/>
            <a:chExt cx="2657271" cy="32741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657271" cy="3274132"/>
            </a:xfrm>
            <a:custGeom>
              <a:avLst/>
              <a:gdLst/>
              <a:ahLst/>
              <a:cxnLst/>
              <a:rect l="l" t="t" r="r" b="b"/>
              <a:pathLst>
                <a:path w="2657271" h="3274132">
                  <a:moveTo>
                    <a:pt x="27225" y="0"/>
                  </a:moveTo>
                  <a:lnTo>
                    <a:pt x="2630046" y="0"/>
                  </a:lnTo>
                  <a:cubicBezTo>
                    <a:pt x="2637266" y="0"/>
                    <a:pt x="2644191" y="2868"/>
                    <a:pt x="2649297" y="7974"/>
                  </a:cubicBezTo>
                  <a:cubicBezTo>
                    <a:pt x="2654403" y="13080"/>
                    <a:pt x="2657271" y="20004"/>
                    <a:pt x="2657271" y="27225"/>
                  </a:cubicBezTo>
                  <a:lnTo>
                    <a:pt x="2657271" y="3246907"/>
                  </a:lnTo>
                  <a:cubicBezTo>
                    <a:pt x="2657271" y="3254127"/>
                    <a:pt x="2654403" y="3261052"/>
                    <a:pt x="2649297" y="3266158"/>
                  </a:cubicBezTo>
                  <a:cubicBezTo>
                    <a:pt x="2644191" y="3271263"/>
                    <a:pt x="2637266" y="3274132"/>
                    <a:pt x="2630046" y="3274132"/>
                  </a:cubicBezTo>
                  <a:lnTo>
                    <a:pt x="27225" y="3274132"/>
                  </a:lnTo>
                  <a:cubicBezTo>
                    <a:pt x="20004" y="3274132"/>
                    <a:pt x="13080" y="3271263"/>
                    <a:pt x="7974" y="3266158"/>
                  </a:cubicBezTo>
                  <a:cubicBezTo>
                    <a:pt x="2868" y="3261052"/>
                    <a:pt x="0" y="3254127"/>
                    <a:pt x="0" y="3246907"/>
                  </a:cubicBezTo>
                  <a:lnTo>
                    <a:pt x="0" y="27225"/>
                  </a:lnTo>
                  <a:cubicBezTo>
                    <a:pt x="0" y="20004"/>
                    <a:pt x="2868" y="13080"/>
                    <a:pt x="7974" y="7974"/>
                  </a:cubicBezTo>
                  <a:cubicBezTo>
                    <a:pt x="13080" y="2868"/>
                    <a:pt x="20004" y="0"/>
                    <a:pt x="27225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9050"/>
              <a:ext cx="2657271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5504469" y="-1347518"/>
            <a:ext cx="1004659" cy="5641464"/>
            <a:chOff x="0" y="0"/>
            <a:chExt cx="586315" cy="329233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86315" cy="3292332"/>
            </a:xfrm>
            <a:custGeom>
              <a:avLst/>
              <a:gdLst/>
              <a:ahLst/>
              <a:cxnLst/>
              <a:rect l="l" t="t" r="r" b="b"/>
              <a:pathLst>
                <a:path w="586315" h="3292332">
                  <a:moveTo>
                    <a:pt x="123387" y="0"/>
                  </a:moveTo>
                  <a:lnTo>
                    <a:pt x="462927" y="0"/>
                  </a:lnTo>
                  <a:cubicBezTo>
                    <a:pt x="495652" y="0"/>
                    <a:pt x="527036" y="13000"/>
                    <a:pt x="550175" y="36139"/>
                  </a:cubicBezTo>
                  <a:cubicBezTo>
                    <a:pt x="573315" y="59279"/>
                    <a:pt x="586315" y="90663"/>
                    <a:pt x="586315" y="123387"/>
                  </a:cubicBezTo>
                  <a:lnTo>
                    <a:pt x="586315" y="3168945"/>
                  </a:lnTo>
                  <a:cubicBezTo>
                    <a:pt x="586315" y="3237090"/>
                    <a:pt x="531072" y="3292332"/>
                    <a:pt x="462927" y="3292332"/>
                  </a:cubicBezTo>
                  <a:lnTo>
                    <a:pt x="123387" y="3292332"/>
                  </a:lnTo>
                  <a:cubicBezTo>
                    <a:pt x="55242" y="3292332"/>
                    <a:pt x="0" y="3237090"/>
                    <a:pt x="0" y="3168945"/>
                  </a:cubicBezTo>
                  <a:lnTo>
                    <a:pt x="0" y="123387"/>
                  </a:lnTo>
                  <a:cubicBezTo>
                    <a:pt x="0" y="55242"/>
                    <a:pt x="55242" y="0"/>
                    <a:pt x="1233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9050"/>
              <a:ext cx="586315" cy="32732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5400000">
            <a:off x="3598498" y="4396606"/>
            <a:ext cx="4896743" cy="5610277"/>
            <a:chOff x="0" y="0"/>
            <a:chExt cx="2857717" cy="327413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57717" cy="3274132"/>
            </a:xfrm>
            <a:custGeom>
              <a:avLst/>
              <a:gdLst/>
              <a:ahLst/>
              <a:cxnLst/>
              <a:rect l="l" t="t" r="r" b="b"/>
              <a:pathLst>
                <a:path w="2857717" h="3274132">
                  <a:moveTo>
                    <a:pt x="25315" y="0"/>
                  </a:moveTo>
                  <a:lnTo>
                    <a:pt x="2832402" y="0"/>
                  </a:lnTo>
                  <a:cubicBezTo>
                    <a:pt x="2846383" y="0"/>
                    <a:pt x="2857717" y="11334"/>
                    <a:pt x="2857717" y="25315"/>
                  </a:cubicBezTo>
                  <a:lnTo>
                    <a:pt x="2857717" y="3248816"/>
                  </a:lnTo>
                  <a:cubicBezTo>
                    <a:pt x="2857717" y="3255530"/>
                    <a:pt x="2855050" y="3261969"/>
                    <a:pt x="2850302" y="3266717"/>
                  </a:cubicBezTo>
                  <a:cubicBezTo>
                    <a:pt x="2845555" y="3271464"/>
                    <a:pt x="2839116" y="3274132"/>
                    <a:pt x="2832402" y="3274132"/>
                  </a:cubicBezTo>
                  <a:lnTo>
                    <a:pt x="25315" y="3274132"/>
                  </a:lnTo>
                  <a:cubicBezTo>
                    <a:pt x="18601" y="3274132"/>
                    <a:pt x="12162" y="3271464"/>
                    <a:pt x="7415" y="3266717"/>
                  </a:cubicBezTo>
                  <a:cubicBezTo>
                    <a:pt x="2667" y="3261969"/>
                    <a:pt x="0" y="3255530"/>
                    <a:pt x="0" y="3248816"/>
                  </a:cubicBezTo>
                  <a:lnTo>
                    <a:pt x="0" y="25315"/>
                  </a:lnTo>
                  <a:cubicBezTo>
                    <a:pt x="0" y="18601"/>
                    <a:pt x="2667" y="12162"/>
                    <a:pt x="7415" y="7415"/>
                  </a:cubicBezTo>
                  <a:cubicBezTo>
                    <a:pt x="12162" y="2667"/>
                    <a:pt x="18601" y="0"/>
                    <a:pt x="25315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2857717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5400000">
            <a:off x="5528947" y="2768971"/>
            <a:ext cx="1004659" cy="5641464"/>
            <a:chOff x="0" y="0"/>
            <a:chExt cx="586315" cy="329233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86315" cy="3292332"/>
            </a:xfrm>
            <a:custGeom>
              <a:avLst/>
              <a:gdLst/>
              <a:ahLst/>
              <a:cxnLst/>
              <a:rect l="l" t="t" r="r" b="b"/>
              <a:pathLst>
                <a:path w="586315" h="3292332">
                  <a:moveTo>
                    <a:pt x="123387" y="0"/>
                  </a:moveTo>
                  <a:lnTo>
                    <a:pt x="462927" y="0"/>
                  </a:lnTo>
                  <a:cubicBezTo>
                    <a:pt x="495652" y="0"/>
                    <a:pt x="527036" y="13000"/>
                    <a:pt x="550175" y="36139"/>
                  </a:cubicBezTo>
                  <a:cubicBezTo>
                    <a:pt x="573315" y="59279"/>
                    <a:pt x="586315" y="90663"/>
                    <a:pt x="586315" y="123387"/>
                  </a:cubicBezTo>
                  <a:lnTo>
                    <a:pt x="586315" y="3168945"/>
                  </a:lnTo>
                  <a:cubicBezTo>
                    <a:pt x="586315" y="3237090"/>
                    <a:pt x="531072" y="3292332"/>
                    <a:pt x="462927" y="3292332"/>
                  </a:cubicBezTo>
                  <a:lnTo>
                    <a:pt x="123387" y="3292332"/>
                  </a:lnTo>
                  <a:cubicBezTo>
                    <a:pt x="55242" y="3292332"/>
                    <a:pt x="0" y="3237090"/>
                    <a:pt x="0" y="3168945"/>
                  </a:cubicBezTo>
                  <a:lnTo>
                    <a:pt x="0" y="123387"/>
                  </a:lnTo>
                  <a:cubicBezTo>
                    <a:pt x="0" y="55242"/>
                    <a:pt x="55242" y="0"/>
                    <a:pt x="1233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9050"/>
              <a:ext cx="586315" cy="32732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5400000">
            <a:off x="9950441" y="56990"/>
            <a:ext cx="4450489" cy="5610277"/>
            <a:chOff x="0" y="0"/>
            <a:chExt cx="2597285" cy="327413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597285" cy="3274132"/>
            </a:xfrm>
            <a:custGeom>
              <a:avLst/>
              <a:gdLst/>
              <a:ahLst/>
              <a:cxnLst/>
              <a:rect l="l" t="t" r="r" b="b"/>
              <a:pathLst>
                <a:path w="2597285" h="3274132">
                  <a:moveTo>
                    <a:pt x="27854" y="0"/>
                  </a:moveTo>
                  <a:lnTo>
                    <a:pt x="2569431" y="0"/>
                  </a:lnTo>
                  <a:cubicBezTo>
                    <a:pt x="2576818" y="0"/>
                    <a:pt x="2583903" y="2935"/>
                    <a:pt x="2589127" y="8158"/>
                  </a:cubicBezTo>
                  <a:cubicBezTo>
                    <a:pt x="2594350" y="13382"/>
                    <a:pt x="2597285" y="20466"/>
                    <a:pt x="2597285" y="27854"/>
                  </a:cubicBezTo>
                  <a:lnTo>
                    <a:pt x="2597285" y="3246278"/>
                  </a:lnTo>
                  <a:cubicBezTo>
                    <a:pt x="2597285" y="3253665"/>
                    <a:pt x="2594350" y="3260750"/>
                    <a:pt x="2589127" y="3265974"/>
                  </a:cubicBezTo>
                  <a:cubicBezTo>
                    <a:pt x="2583903" y="3271197"/>
                    <a:pt x="2576818" y="3274132"/>
                    <a:pt x="2569431" y="3274132"/>
                  </a:cubicBezTo>
                  <a:lnTo>
                    <a:pt x="27854" y="3274132"/>
                  </a:lnTo>
                  <a:cubicBezTo>
                    <a:pt x="20466" y="3274132"/>
                    <a:pt x="13382" y="3271197"/>
                    <a:pt x="8158" y="3265974"/>
                  </a:cubicBezTo>
                  <a:cubicBezTo>
                    <a:pt x="2935" y="3260750"/>
                    <a:pt x="0" y="3253665"/>
                    <a:pt x="0" y="3246278"/>
                  </a:cubicBezTo>
                  <a:lnTo>
                    <a:pt x="0" y="27854"/>
                  </a:lnTo>
                  <a:cubicBezTo>
                    <a:pt x="0" y="20466"/>
                    <a:pt x="2935" y="13382"/>
                    <a:pt x="8158" y="8158"/>
                  </a:cubicBezTo>
                  <a:cubicBezTo>
                    <a:pt x="13382" y="2935"/>
                    <a:pt x="20466" y="0"/>
                    <a:pt x="27854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9050"/>
              <a:ext cx="2597285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 rot="5400000">
            <a:off x="11684364" y="-1378295"/>
            <a:ext cx="1004659" cy="5618197"/>
            <a:chOff x="0" y="0"/>
            <a:chExt cx="586315" cy="327875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86315" cy="3278753"/>
            </a:xfrm>
            <a:custGeom>
              <a:avLst/>
              <a:gdLst/>
              <a:ahLst/>
              <a:cxnLst/>
              <a:rect l="l" t="t" r="r" b="b"/>
              <a:pathLst>
                <a:path w="586315" h="3278753">
                  <a:moveTo>
                    <a:pt x="123387" y="0"/>
                  </a:moveTo>
                  <a:lnTo>
                    <a:pt x="462927" y="0"/>
                  </a:lnTo>
                  <a:cubicBezTo>
                    <a:pt x="495652" y="0"/>
                    <a:pt x="527036" y="13000"/>
                    <a:pt x="550175" y="36139"/>
                  </a:cubicBezTo>
                  <a:cubicBezTo>
                    <a:pt x="573315" y="59279"/>
                    <a:pt x="586315" y="90663"/>
                    <a:pt x="586315" y="123387"/>
                  </a:cubicBezTo>
                  <a:lnTo>
                    <a:pt x="586315" y="3155366"/>
                  </a:lnTo>
                  <a:cubicBezTo>
                    <a:pt x="586315" y="3223511"/>
                    <a:pt x="531072" y="3278753"/>
                    <a:pt x="462927" y="3278753"/>
                  </a:cubicBezTo>
                  <a:lnTo>
                    <a:pt x="123387" y="3278753"/>
                  </a:lnTo>
                  <a:cubicBezTo>
                    <a:pt x="55242" y="3278753"/>
                    <a:pt x="0" y="3223511"/>
                    <a:pt x="0" y="3155366"/>
                  </a:cubicBezTo>
                  <a:lnTo>
                    <a:pt x="0" y="123387"/>
                  </a:lnTo>
                  <a:cubicBezTo>
                    <a:pt x="0" y="55242"/>
                    <a:pt x="55242" y="0"/>
                    <a:pt x="1233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9050"/>
              <a:ext cx="586315" cy="3259703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9787079" y="4372627"/>
            <a:ext cx="4772918" cy="5614572"/>
            <a:chOff x="0" y="0"/>
            <a:chExt cx="2857717" cy="336164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857717" cy="3361645"/>
            </a:xfrm>
            <a:custGeom>
              <a:avLst/>
              <a:gdLst/>
              <a:ahLst/>
              <a:cxnLst/>
              <a:rect l="l" t="t" r="r" b="b"/>
              <a:pathLst>
                <a:path w="2857717" h="3361645">
                  <a:moveTo>
                    <a:pt x="25972" y="0"/>
                  </a:moveTo>
                  <a:lnTo>
                    <a:pt x="2831745" y="0"/>
                  </a:lnTo>
                  <a:cubicBezTo>
                    <a:pt x="2846089" y="0"/>
                    <a:pt x="2857717" y="11628"/>
                    <a:pt x="2857717" y="25972"/>
                  </a:cubicBezTo>
                  <a:lnTo>
                    <a:pt x="2857717" y="3335673"/>
                  </a:lnTo>
                  <a:cubicBezTo>
                    <a:pt x="2857717" y="3350017"/>
                    <a:pt x="2846089" y="3361645"/>
                    <a:pt x="2831745" y="3361645"/>
                  </a:cubicBezTo>
                  <a:lnTo>
                    <a:pt x="25972" y="3361645"/>
                  </a:lnTo>
                  <a:cubicBezTo>
                    <a:pt x="11628" y="3361645"/>
                    <a:pt x="0" y="3350017"/>
                    <a:pt x="0" y="3335673"/>
                  </a:cubicBezTo>
                  <a:lnTo>
                    <a:pt x="0" y="25972"/>
                  </a:lnTo>
                  <a:cubicBezTo>
                    <a:pt x="0" y="11628"/>
                    <a:pt x="11628" y="0"/>
                    <a:pt x="25972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9050"/>
              <a:ext cx="2857717" cy="3342595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5400000">
            <a:off x="11683910" y="2801349"/>
            <a:ext cx="979254" cy="5614572"/>
            <a:chOff x="0" y="0"/>
            <a:chExt cx="586315" cy="336164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86315" cy="3361645"/>
            </a:xfrm>
            <a:custGeom>
              <a:avLst/>
              <a:gdLst/>
              <a:ahLst/>
              <a:cxnLst/>
              <a:rect l="l" t="t" r="r" b="b"/>
              <a:pathLst>
                <a:path w="586315" h="3361645">
                  <a:moveTo>
                    <a:pt x="126588" y="0"/>
                  </a:moveTo>
                  <a:lnTo>
                    <a:pt x="459726" y="0"/>
                  </a:lnTo>
                  <a:cubicBezTo>
                    <a:pt x="493299" y="0"/>
                    <a:pt x="525498" y="13337"/>
                    <a:pt x="549238" y="37077"/>
                  </a:cubicBezTo>
                  <a:cubicBezTo>
                    <a:pt x="572978" y="60817"/>
                    <a:pt x="586315" y="93015"/>
                    <a:pt x="586315" y="126588"/>
                  </a:cubicBezTo>
                  <a:lnTo>
                    <a:pt x="586315" y="3235056"/>
                  </a:lnTo>
                  <a:cubicBezTo>
                    <a:pt x="586315" y="3304969"/>
                    <a:pt x="529639" y="3361645"/>
                    <a:pt x="459726" y="3361645"/>
                  </a:cubicBezTo>
                  <a:lnTo>
                    <a:pt x="126588" y="3361645"/>
                  </a:lnTo>
                  <a:cubicBezTo>
                    <a:pt x="56676" y="3361645"/>
                    <a:pt x="0" y="3304969"/>
                    <a:pt x="0" y="3235056"/>
                  </a:cubicBezTo>
                  <a:lnTo>
                    <a:pt x="0" y="126588"/>
                  </a:lnTo>
                  <a:cubicBezTo>
                    <a:pt x="0" y="56676"/>
                    <a:pt x="56676" y="0"/>
                    <a:pt x="12658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19050"/>
              <a:ext cx="586315" cy="3342595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 rot="5400000">
            <a:off x="8437202" y="-1014416"/>
            <a:ext cx="1413596" cy="6063371"/>
            <a:chOff x="0" y="0"/>
            <a:chExt cx="776893" cy="3332346"/>
          </a:xfrm>
        </p:grpSpPr>
        <p:sp>
          <p:nvSpPr>
            <p:cNvPr id="44" name="Freeform 44"/>
            <p:cNvSpPr/>
            <p:nvPr/>
          </p:nvSpPr>
          <p:spPr>
            <a:xfrm>
              <a:off x="0" y="8965"/>
              <a:ext cx="776893" cy="3314415"/>
            </a:xfrm>
            <a:custGeom>
              <a:avLst/>
              <a:gdLst/>
              <a:ahLst/>
              <a:cxnLst/>
              <a:rect l="l" t="t" r="r" b="b"/>
              <a:pathLst>
                <a:path w="776893" h="3314415">
                  <a:moveTo>
                    <a:pt x="434321" y="15033"/>
                  </a:moveTo>
                  <a:lnTo>
                    <a:pt x="731018" y="170237"/>
                  </a:lnTo>
                  <a:cubicBezTo>
                    <a:pt x="759219" y="184989"/>
                    <a:pt x="776893" y="214182"/>
                    <a:pt x="776893" y="246007"/>
                  </a:cubicBezTo>
                  <a:lnTo>
                    <a:pt x="776893" y="3068409"/>
                  </a:lnTo>
                  <a:cubicBezTo>
                    <a:pt x="776893" y="3100234"/>
                    <a:pt x="759219" y="3129427"/>
                    <a:pt x="731018" y="3144179"/>
                  </a:cubicBezTo>
                  <a:lnTo>
                    <a:pt x="434321" y="3299383"/>
                  </a:lnTo>
                  <a:cubicBezTo>
                    <a:pt x="405585" y="3314415"/>
                    <a:pt x="371308" y="3314415"/>
                    <a:pt x="342572" y="3299383"/>
                  </a:cubicBezTo>
                  <a:lnTo>
                    <a:pt x="45875" y="3144179"/>
                  </a:lnTo>
                  <a:cubicBezTo>
                    <a:pt x="17675" y="3129427"/>
                    <a:pt x="0" y="3100234"/>
                    <a:pt x="0" y="3068409"/>
                  </a:cubicBezTo>
                  <a:lnTo>
                    <a:pt x="0" y="246007"/>
                  </a:lnTo>
                  <a:cubicBezTo>
                    <a:pt x="0" y="214182"/>
                    <a:pt x="17675" y="184989"/>
                    <a:pt x="45875" y="170237"/>
                  </a:cubicBezTo>
                  <a:lnTo>
                    <a:pt x="342572" y="15033"/>
                  </a:lnTo>
                  <a:cubicBezTo>
                    <a:pt x="371308" y="0"/>
                    <a:pt x="405585" y="0"/>
                    <a:pt x="434321" y="15033"/>
                  </a:cubicBezTo>
                  <a:close/>
                </a:path>
              </a:pathLst>
            </a:custGeom>
            <a:solidFill>
              <a:srgbClr val="000B5D">
                <a:alpha val="2862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158750"/>
              <a:ext cx="776893" cy="3033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 rot="5400000">
            <a:off x="8769081" y="3165640"/>
            <a:ext cx="749838" cy="566894"/>
            <a:chOff x="0" y="0"/>
            <a:chExt cx="999966" cy="755996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99966" cy="755996"/>
            </a:xfrm>
            <a:custGeom>
              <a:avLst/>
              <a:gdLst/>
              <a:ahLst/>
              <a:cxnLst/>
              <a:rect l="l" t="t" r="r" b="b"/>
              <a:pathLst>
                <a:path w="999966" h="755996">
                  <a:moveTo>
                    <a:pt x="999966" y="377998"/>
                  </a:moveTo>
                  <a:lnTo>
                    <a:pt x="593566" y="0"/>
                  </a:lnTo>
                  <a:lnTo>
                    <a:pt x="593566" y="203200"/>
                  </a:lnTo>
                  <a:lnTo>
                    <a:pt x="0" y="203200"/>
                  </a:lnTo>
                  <a:lnTo>
                    <a:pt x="0" y="552796"/>
                  </a:lnTo>
                  <a:lnTo>
                    <a:pt x="593566" y="552796"/>
                  </a:lnTo>
                  <a:lnTo>
                    <a:pt x="593566" y="755996"/>
                  </a:lnTo>
                  <a:lnTo>
                    <a:pt x="999966" y="377998"/>
                  </a:lnTo>
                  <a:close/>
                </a:path>
              </a:pathLst>
            </a:custGeom>
            <a:solidFill>
              <a:srgbClr val="000B5D">
                <a:alpha val="4274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222250"/>
              <a:ext cx="898366" cy="3305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>
            <a:off x="3217254" y="2323424"/>
            <a:ext cx="5551740" cy="2234404"/>
          </a:xfrm>
          <a:custGeom>
            <a:avLst/>
            <a:gdLst/>
            <a:ahLst/>
            <a:cxnLst/>
            <a:rect l="l" t="t" r="r" b="b"/>
            <a:pathLst>
              <a:path w="5551740" h="2234404">
                <a:moveTo>
                  <a:pt x="0" y="0"/>
                </a:moveTo>
                <a:lnTo>
                  <a:pt x="5551740" y="0"/>
                </a:lnTo>
                <a:lnTo>
                  <a:pt x="5551740" y="2234404"/>
                </a:lnTo>
                <a:lnTo>
                  <a:pt x="0" y="2234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98" r="-49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Freeform 50"/>
          <p:cNvSpPr/>
          <p:nvPr/>
        </p:nvSpPr>
        <p:spPr>
          <a:xfrm>
            <a:off x="3210545" y="6532363"/>
            <a:ext cx="5579090" cy="2854721"/>
          </a:xfrm>
          <a:custGeom>
            <a:avLst/>
            <a:gdLst/>
            <a:ahLst/>
            <a:cxnLst/>
            <a:rect l="l" t="t" r="r" b="b"/>
            <a:pathLst>
              <a:path w="5579090" h="2854721">
                <a:moveTo>
                  <a:pt x="0" y="0"/>
                </a:moveTo>
                <a:lnTo>
                  <a:pt x="5579090" y="0"/>
                </a:lnTo>
                <a:lnTo>
                  <a:pt x="5579090" y="2854721"/>
                </a:lnTo>
                <a:lnTo>
                  <a:pt x="0" y="28547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Freeform 51"/>
          <p:cNvSpPr/>
          <p:nvPr/>
        </p:nvSpPr>
        <p:spPr>
          <a:xfrm>
            <a:off x="9366252" y="6554124"/>
            <a:ext cx="5614572" cy="2529031"/>
          </a:xfrm>
          <a:custGeom>
            <a:avLst/>
            <a:gdLst/>
            <a:ahLst/>
            <a:cxnLst/>
            <a:rect l="l" t="t" r="r" b="b"/>
            <a:pathLst>
              <a:path w="5614572" h="2529031">
                <a:moveTo>
                  <a:pt x="0" y="0"/>
                </a:moveTo>
                <a:lnTo>
                  <a:pt x="5614572" y="0"/>
                </a:lnTo>
                <a:lnTo>
                  <a:pt x="5614572" y="2529031"/>
                </a:lnTo>
                <a:lnTo>
                  <a:pt x="0" y="25290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5051" b="-48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Freeform 52"/>
          <p:cNvSpPr/>
          <p:nvPr/>
        </p:nvSpPr>
        <p:spPr>
          <a:xfrm>
            <a:off x="9396635" y="2310298"/>
            <a:ext cx="5589287" cy="2222415"/>
          </a:xfrm>
          <a:custGeom>
            <a:avLst/>
            <a:gdLst/>
            <a:ahLst/>
            <a:cxnLst/>
            <a:rect l="l" t="t" r="r" b="b"/>
            <a:pathLst>
              <a:path w="5589287" h="2222415">
                <a:moveTo>
                  <a:pt x="0" y="0"/>
                </a:moveTo>
                <a:lnTo>
                  <a:pt x="5589287" y="0"/>
                </a:lnTo>
                <a:lnTo>
                  <a:pt x="5589287" y="2222414"/>
                </a:lnTo>
                <a:lnTo>
                  <a:pt x="0" y="22224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90" r="-2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TextBox 53"/>
          <p:cNvSpPr txBox="1"/>
          <p:nvPr/>
        </p:nvSpPr>
        <p:spPr>
          <a:xfrm>
            <a:off x="9227807" y="5194357"/>
            <a:ext cx="5753016" cy="77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7"/>
              </a:lnSpc>
            </a:pPr>
            <a:r>
              <a:rPr lang="en-US" sz="2198">
                <a:solidFill>
                  <a:srgbClr val="000B5D"/>
                </a:solidFill>
                <a:latin typeface="Poppins Bold"/>
              </a:rPr>
              <a:t>XGBOOST</a:t>
            </a:r>
          </a:p>
          <a:p>
            <a:pPr algn="ctr">
              <a:lnSpc>
                <a:spcPts val="3077"/>
              </a:lnSpc>
            </a:pPr>
            <a:r>
              <a:rPr lang="en-US" sz="2198">
                <a:solidFill>
                  <a:srgbClr val="000B5D"/>
                </a:solidFill>
                <a:latin typeface="Poppins Bold"/>
              </a:rPr>
              <a:t>CLASSIFIER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949740" y="5172993"/>
            <a:ext cx="6194260" cy="799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7"/>
              </a:lnSpc>
            </a:pPr>
            <a:r>
              <a:rPr lang="en-US" sz="2255">
                <a:solidFill>
                  <a:srgbClr val="000B5D"/>
                </a:solidFill>
                <a:latin typeface="Poppins Bold"/>
              </a:rPr>
              <a:t>SUPPORT</a:t>
            </a:r>
          </a:p>
          <a:p>
            <a:pPr algn="ctr">
              <a:lnSpc>
                <a:spcPts val="3157"/>
              </a:lnSpc>
            </a:pPr>
            <a:r>
              <a:rPr lang="en-US" sz="2255">
                <a:solidFill>
                  <a:srgbClr val="000B5D"/>
                </a:solidFill>
                <a:latin typeface="Poppins Bold"/>
              </a:rPr>
              <a:t>VECTOR MACHINE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634629" y="4274693"/>
            <a:ext cx="3018742" cy="1092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6"/>
              </a:lnSpc>
            </a:pPr>
            <a:r>
              <a:rPr lang="en-US" sz="3033">
                <a:solidFill>
                  <a:srgbClr val="FFFFFF">
                    <a:alpha val="28627"/>
                  </a:srgbClr>
                </a:solidFill>
                <a:latin typeface="Poppins Bold"/>
              </a:rPr>
              <a:t>PERFORMANCE EVALUATION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3217254" y="1040146"/>
            <a:ext cx="5610277" cy="799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7"/>
              </a:lnSpc>
            </a:pPr>
            <a:r>
              <a:rPr lang="en-US" sz="2255">
                <a:solidFill>
                  <a:srgbClr val="000B5D"/>
                </a:solidFill>
                <a:latin typeface="Poppins Bold"/>
              </a:rPr>
              <a:t>LOGISTIC</a:t>
            </a:r>
          </a:p>
          <a:p>
            <a:pPr algn="ctr">
              <a:lnSpc>
                <a:spcPts val="3157"/>
              </a:lnSpc>
            </a:pPr>
            <a:r>
              <a:rPr lang="en-US" sz="2255">
                <a:solidFill>
                  <a:srgbClr val="000B5D"/>
                </a:solidFill>
                <a:latin typeface="Poppins Bold"/>
              </a:rPr>
              <a:t>REGRESSION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094149" y="1024984"/>
            <a:ext cx="6194260" cy="119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7"/>
              </a:lnSpc>
            </a:pPr>
            <a:r>
              <a:rPr lang="en-US" sz="2255">
                <a:solidFill>
                  <a:srgbClr val="000B5D"/>
                </a:solidFill>
                <a:latin typeface="Poppins Bold"/>
              </a:rPr>
              <a:t>RANDOM</a:t>
            </a:r>
          </a:p>
          <a:p>
            <a:pPr algn="ctr">
              <a:lnSpc>
                <a:spcPts val="3157"/>
              </a:lnSpc>
            </a:pPr>
            <a:r>
              <a:rPr lang="en-US" sz="2255">
                <a:solidFill>
                  <a:srgbClr val="000B5D"/>
                </a:solidFill>
                <a:latin typeface="Poppins Bold"/>
              </a:rPr>
              <a:t>forest classifier</a:t>
            </a:r>
          </a:p>
          <a:p>
            <a:pPr algn="ctr">
              <a:lnSpc>
                <a:spcPts val="3157"/>
              </a:lnSpc>
            </a:pPr>
            <a:endParaRPr lang="en-US" sz="2255">
              <a:solidFill>
                <a:srgbClr val="000B5D"/>
              </a:solidFill>
              <a:latin typeface="Poppins Bold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7634629" y="1709252"/>
            <a:ext cx="3018742" cy="60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6"/>
              </a:lnSpc>
            </a:pPr>
            <a:r>
              <a:rPr lang="en-US" sz="3333">
                <a:solidFill>
                  <a:srgbClr val="FFFFFF">
                    <a:alpha val="28627"/>
                  </a:srgbClr>
                </a:solidFill>
                <a:latin typeface="Poppins Bold"/>
              </a:rPr>
              <a:t>RESAMPLING</a:t>
            </a:r>
          </a:p>
        </p:txBody>
      </p:sp>
      <p:sp>
        <p:nvSpPr>
          <p:cNvPr id="59" name="Freeform 59"/>
          <p:cNvSpPr/>
          <p:nvPr/>
        </p:nvSpPr>
        <p:spPr>
          <a:xfrm>
            <a:off x="10604695" y="590707"/>
            <a:ext cx="3248932" cy="1904686"/>
          </a:xfrm>
          <a:custGeom>
            <a:avLst/>
            <a:gdLst/>
            <a:ahLst/>
            <a:cxnLst/>
            <a:rect l="l" t="t" r="r" b="b"/>
            <a:pathLst>
              <a:path w="3248932" h="1904686">
                <a:moveTo>
                  <a:pt x="0" y="0"/>
                </a:moveTo>
                <a:lnTo>
                  <a:pt x="3248931" y="0"/>
                </a:lnTo>
                <a:lnTo>
                  <a:pt x="3248931" y="1904686"/>
                </a:lnTo>
                <a:lnTo>
                  <a:pt x="0" y="1904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0" name="Freeform 60"/>
          <p:cNvSpPr/>
          <p:nvPr/>
        </p:nvSpPr>
        <p:spPr>
          <a:xfrm>
            <a:off x="10604695" y="4532712"/>
            <a:ext cx="3004613" cy="1761454"/>
          </a:xfrm>
          <a:custGeom>
            <a:avLst/>
            <a:gdLst/>
            <a:ahLst/>
            <a:cxnLst/>
            <a:rect l="l" t="t" r="r" b="b"/>
            <a:pathLst>
              <a:path w="3004613" h="1761454">
                <a:moveTo>
                  <a:pt x="0" y="0"/>
                </a:moveTo>
                <a:lnTo>
                  <a:pt x="3004613" y="0"/>
                </a:lnTo>
                <a:lnTo>
                  <a:pt x="3004613" y="1761455"/>
                </a:lnTo>
                <a:lnTo>
                  <a:pt x="0" y="17614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36187" y="1321071"/>
            <a:ext cx="12152200" cy="10523257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-478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041619" y="9258300"/>
            <a:ext cx="2049570" cy="2602202"/>
            <a:chOff x="0" y="0"/>
            <a:chExt cx="698500" cy="886839"/>
          </a:xfrm>
        </p:grpSpPr>
        <p:sp>
          <p:nvSpPr>
            <p:cNvPr id="5" name="Freeform 5"/>
            <p:cNvSpPr/>
            <p:nvPr/>
          </p:nvSpPr>
          <p:spPr>
            <a:xfrm>
              <a:off x="0" y="6857"/>
              <a:ext cx="698500" cy="873125"/>
            </a:xfrm>
            <a:custGeom>
              <a:avLst/>
              <a:gdLst/>
              <a:ahLst/>
              <a:cxnLst/>
              <a:rect l="l" t="t" r="r" b="b"/>
              <a:pathLst>
                <a:path w="698500" h="873125">
                  <a:moveTo>
                    <a:pt x="380114" y="11100"/>
                  </a:moveTo>
                  <a:lnTo>
                    <a:pt x="667636" y="178386"/>
                  </a:lnTo>
                  <a:cubicBezTo>
                    <a:pt x="686745" y="189504"/>
                    <a:pt x="698500" y="209943"/>
                    <a:pt x="698500" y="232051"/>
                  </a:cubicBezTo>
                  <a:lnTo>
                    <a:pt x="698500" y="641074"/>
                  </a:lnTo>
                  <a:cubicBezTo>
                    <a:pt x="698500" y="663181"/>
                    <a:pt x="686745" y="683621"/>
                    <a:pt x="667636" y="694739"/>
                  </a:cubicBezTo>
                  <a:lnTo>
                    <a:pt x="380114" y="862024"/>
                  </a:lnTo>
                  <a:cubicBezTo>
                    <a:pt x="361035" y="873125"/>
                    <a:pt x="337465" y="873125"/>
                    <a:pt x="318386" y="862024"/>
                  </a:cubicBezTo>
                  <a:lnTo>
                    <a:pt x="30864" y="694739"/>
                  </a:lnTo>
                  <a:cubicBezTo>
                    <a:pt x="11755" y="683621"/>
                    <a:pt x="0" y="663181"/>
                    <a:pt x="0" y="641074"/>
                  </a:cubicBezTo>
                  <a:lnTo>
                    <a:pt x="0" y="232051"/>
                  </a:lnTo>
                  <a:cubicBezTo>
                    <a:pt x="0" y="209943"/>
                    <a:pt x="11755" y="189504"/>
                    <a:pt x="30864" y="178386"/>
                  </a:cubicBezTo>
                  <a:lnTo>
                    <a:pt x="318386" y="11100"/>
                  </a:lnTo>
                  <a:cubicBezTo>
                    <a:pt x="337465" y="0"/>
                    <a:pt x="361035" y="0"/>
                    <a:pt x="380114" y="11100"/>
                  </a:cubicBezTo>
                  <a:close/>
                </a:path>
              </a:pathLst>
            </a:custGeom>
            <a:solidFill>
              <a:srgbClr val="00ADEF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8750"/>
              <a:ext cx="698500" cy="588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16487382" y="-1143916"/>
            <a:ext cx="1028700" cy="4345233"/>
            <a:chOff x="0" y="0"/>
            <a:chExt cx="698500" cy="2950467"/>
          </a:xfrm>
        </p:grpSpPr>
        <p:sp>
          <p:nvSpPr>
            <p:cNvPr id="8" name="Freeform 8"/>
            <p:cNvSpPr/>
            <p:nvPr/>
          </p:nvSpPr>
          <p:spPr>
            <a:xfrm>
              <a:off x="0" y="13661"/>
              <a:ext cx="698500" cy="2923144"/>
            </a:xfrm>
            <a:custGeom>
              <a:avLst/>
              <a:gdLst/>
              <a:ahLst/>
              <a:cxnLst/>
              <a:rect l="l" t="t" r="r" b="b"/>
              <a:pathLst>
                <a:path w="698500" h="2923144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2662462"/>
                  </a:lnTo>
                  <a:cubicBezTo>
                    <a:pt x="698500" y="2706509"/>
                    <a:pt x="675079" y="2747233"/>
                    <a:pt x="637007" y="2769383"/>
                  </a:cubicBezTo>
                  <a:lnTo>
                    <a:pt x="410743" y="2901028"/>
                  </a:lnTo>
                  <a:cubicBezTo>
                    <a:pt x="372730" y="2923144"/>
                    <a:pt x="325770" y="2923144"/>
                    <a:pt x="287757" y="2901028"/>
                  </a:cubicBezTo>
                  <a:lnTo>
                    <a:pt x="61493" y="2769383"/>
                  </a:lnTo>
                  <a:cubicBezTo>
                    <a:pt x="23421" y="2747233"/>
                    <a:pt x="0" y="2706509"/>
                    <a:pt x="0" y="2662462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ADEF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8750"/>
              <a:ext cx="698500" cy="265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5999637" y="-1117311"/>
            <a:ext cx="1028700" cy="5320722"/>
            <a:chOff x="0" y="0"/>
            <a:chExt cx="698500" cy="3612836"/>
          </a:xfrm>
        </p:grpSpPr>
        <p:sp>
          <p:nvSpPr>
            <p:cNvPr id="11" name="Freeform 11"/>
            <p:cNvSpPr/>
            <p:nvPr/>
          </p:nvSpPr>
          <p:spPr>
            <a:xfrm>
              <a:off x="0" y="13661"/>
              <a:ext cx="698500" cy="3585513"/>
            </a:xfrm>
            <a:custGeom>
              <a:avLst/>
              <a:gdLst/>
              <a:ahLst/>
              <a:cxnLst/>
              <a:rect l="l" t="t" r="r" b="b"/>
              <a:pathLst>
                <a:path w="698500" h="3585513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3324831"/>
                  </a:lnTo>
                  <a:cubicBezTo>
                    <a:pt x="698500" y="3368877"/>
                    <a:pt x="675079" y="3409602"/>
                    <a:pt x="637007" y="3431752"/>
                  </a:cubicBezTo>
                  <a:lnTo>
                    <a:pt x="410743" y="3563397"/>
                  </a:lnTo>
                  <a:cubicBezTo>
                    <a:pt x="372730" y="3585513"/>
                    <a:pt x="325770" y="3585513"/>
                    <a:pt x="287757" y="3563397"/>
                  </a:cubicBezTo>
                  <a:lnTo>
                    <a:pt x="61493" y="3431752"/>
                  </a:lnTo>
                  <a:cubicBezTo>
                    <a:pt x="23421" y="3409602"/>
                    <a:pt x="0" y="3368877"/>
                    <a:pt x="0" y="3324831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0B5D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8750"/>
              <a:ext cx="698500" cy="331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16723" y="8311194"/>
            <a:ext cx="2348933" cy="3614160"/>
            <a:chOff x="0" y="0"/>
            <a:chExt cx="698500" cy="1074739"/>
          </a:xfrm>
        </p:grpSpPr>
        <p:sp>
          <p:nvSpPr>
            <p:cNvPr id="14" name="Freeform 14"/>
            <p:cNvSpPr/>
            <p:nvPr/>
          </p:nvSpPr>
          <p:spPr>
            <a:xfrm>
              <a:off x="0" y="5983"/>
              <a:ext cx="698500" cy="1062774"/>
            </a:xfrm>
            <a:custGeom>
              <a:avLst/>
              <a:gdLst/>
              <a:ahLst/>
              <a:cxnLst/>
              <a:rect l="l" t="t" r="r" b="b"/>
              <a:pathLst>
                <a:path w="698500" h="1062774">
                  <a:moveTo>
                    <a:pt x="376180" y="9686"/>
                  </a:moveTo>
                  <a:lnTo>
                    <a:pt x="671570" y="181548"/>
                  </a:lnTo>
                  <a:cubicBezTo>
                    <a:pt x="688243" y="191249"/>
                    <a:pt x="698500" y="209084"/>
                    <a:pt x="698500" y="228374"/>
                  </a:cubicBezTo>
                  <a:lnTo>
                    <a:pt x="698500" y="834400"/>
                  </a:lnTo>
                  <a:cubicBezTo>
                    <a:pt x="698500" y="853689"/>
                    <a:pt x="688243" y="871524"/>
                    <a:pt x="671570" y="881225"/>
                  </a:cubicBezTo>
                  <a:lnTo>
                    <a:pt x="376180" y="1053088"/>
                  </a:lnTo>
                  <a:cubicBezTo>
                    <a:pt x="359533" y="1062774"/>
                    <a:pt x="338967" y="1062774"/>
                    <a:pt x="322320" y="1053088"/>
                  </a:cubicBezTo>
                  <a:lnTo>
                    <a:pt x="26930" y="881225"/>
                  </a:lnTo>
                  <a:cubicBezTo>
                    <a:pt x="10257" y="871524"/>
                    <a:pt x="0" y="853689"/>
                    <a:pt x="0" y="834400"/>
                  </a:cubicBezTo>
                  <a:lnTo>
                    <a:pt x="0" y="228374"/>
                  </a:lnTo>
                  <a:cubicBezTo>
                    <a:pt x="0" y="209084"/>
                    <a:pt x="10257" y="191249"/>
                    <a:pt x="26930" y="181548"/>
                  </a:cubicBezTo>
                  <a:lnTo>
                    <a:pt x="322320" y="9686"/>
                  </a:lnTo>
                  <a:cubicBezTo>
                    <a:pt x="338967" y="0"/>
                    <a:pt x="359533" y="0"/>
                    <a:pt x="376180" y="9686"/>
                  </a:cubicBezTo>
                  <a:close/>
                </a:path>
              </a:pathLst>
            </a:custGeom>
            <a:solidFill>
              <a:srgbClr val="000B5D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8750"/>
              <a:ext cx="698500" cy="776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8437202" y="1849218"/>
            <a:ext cx="1413596" cy="6063371"/>
            <a:chOff x="0" y="0"/>
            <a:chExt cx="776893" cy="3332346"/>
          </a:xfrm>
        </p:grpSpPr>
        <p:sp>
          <p:nvSpPr>
            <p:cNvPr id="17" name="Freeform 17"/>
            <p:cNvSpPr/>
            <p:nvPr/>
          </p:nvSpPr>
          <p:spPr>
            <a:xfrm>
              <a:off x="0" y="8965"/>
              <a:ext cx="776893" cy="3314415"/>
            </a:xfrm>
            <a:custGeom>
              <a:avLst/>
              <a:gdLst/>
              <a:ahLst/>
              <a:cxnLst/>
              <a:rect l="l" t="t" r="r" b="b"/>
              <a:pathLst>
                <a:path w="776893" h="3314415">
                  <a:moveTo>
                    <a:pt x="434321" y="15033"/>
                  </a:moveTo>
                  <a:lnTo>
                    <a:pt x="731018" y="170237"/>
                  </a:lnTo>
                  <a:cubicBezTo>
                    <a:pt x="759219" y="184989"/>
                    <a:pt x="776893" y="214182"/>
                    <a:pt x="776893" y="246007"/>
                  </a:cubicBezTo>
                  <a:lnTo>
                    <a:pt x="776893" y="3068409"/>
                  </a:lnTo>
                  <a:cubicBezTo>
                    <a:pt x="776893" y="3100234"/>
                    <a:pt x="759219" y="3129427"/>
                    <a:pt x="731018" y="3144179"/>
                  </a:cubicBezTo>
                  <a:lnTo>
                    <a:pt x="434321" y="3299383"/>
                  </a:lnTo>
                  <a:cubicBezTo>
                    <a:pt x="405585" y="3314415"/>
                    <a:pt x="371308" y="3314415"/>
                    <a:pt x="342572" y="3299383"/>
                  </a:cubicBezTo>
                  <a:lnTo>
                    <a:pt x="45875" y="3144179"/>
                  </a:lnTo>
                  <a:cubicBezTo>
                    <a:pt x="17675" y="3129427"/>
                    <a:pt x="0" y="3100234"/>
                    <a:pt x="0" y="3068409"/>
                  </a:cubicBezTo>
                  <a:lnTo>
                    <a:pt x="0" y="246007"/>
                  </a:lnTo>
                  <a:cubicBezTo>
                    <a:pt x="0" y="214182"/>
                    <a:pt x="17675" y="184989"/>
                    <a:pt x="45875" y="170237"/>
                  </a:cubicBezTo>
                  <a:lnTo>
                    <a:pt x="342572" y="15033"/>
                  </a:lnTo>
                  <a:cubicBezTo>
                    <a:pt x="371308" y="0"/>
                    <a:pt x="405585" y="0"/>
                    <a:pt x="434321" y="15033"/>
                  </a:cubicBezTo>
                  <a:close/>
                </a:path>
              </a:pathLst>
            </a:custGeom>
            <a:solidFill>
              <a:srgbClr val="000B5D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58750"/>
              <a:ext cx="776893" cy="3033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8437202" y="-1014416"/>
            <a:ext cx="1413596" cy="6063371"/>
            <a:chOff x="0" y="0"/>
            <a:chExt cx="776893" cy="3332346"/>
          </a:xfrm>
        </p:grpSpPr>
        <p:sp>
          <p:nvSpPr>
            <p:cNvPr id="20" name="Freeform 20"/>
            <p:cNvSpPr/>
            <p:nvPr/>
          </p:nvSpPr>
          <p:spPr>
            <a:xfrm>
              <a:off x="0" y="8965"/>
              <a:ext cx="776893" cy="3314415"/>
            </a:xfrm>
            <a:custGeom>
              <a:avLst/>
              <a:gdLst/>
              <a:ahLst/>
              <a:cxnLst/>
              <a:rect l="l" t="t" r="r" b="b"/>
              <a:pathLst>
                <a:path w="776893" h="3314415">
                  <a:moveTo>
                    <a:pt x="434321" y="15033"/>
                  </a:moveTo>
                  <a:lnTo>
                    <a:pt x="731018" y="170237"/>
                  </a:lnTo>
                  <a:cubicBezTo>
                    <a:pt x="759219" y="184989"/>
                    <a:pt x="776893" y="214182"/>
                    <a:pt x="776893" y="246007"/>
                  </a:cubicBezTo>
                  <a:lnTo>
                    <a:pt x="776893" y="3068409"/>
                  </a:lnTo>
                  <a:cubicBezTo>
                    <a:pt x="776893" y="3100234"/>
                    <a:pt x="759219" y="3129427"/>
                    <a:pt x="731018" y="3144179"/>
                  </a:cubicBezTo>
                  <a:lnTo>
                    <a:pt x="434321" y="3299383"/>
                  </a:lnTo>
                  <a:cubicBezTo>
                    <a:pt x="405585" y="3314415"/>
                    <a:pt x="371308" y="3314415"/>
                    <a:pt x="342572" y="3299383"/>
                  </a:cubicBezTo>
                  <a:lnTo>
                    <a:pt x="45875" y="3144179"/>
                  </a:lnTo>
                  <a:cubicBezTo>
                    <a:pt x="17675" y="3129427"/>
                    <a:pt x="0" y="3100234"/>
                    <a:pt x="0" y="3068409"/>
                  </a:cubicBezTo>
                  <a:lnTo>
                    <a:pt x="0" y="246007"/>
                  </a:lnTo>
                  <a:cubicBezTo>
                    <a:pt x="0" y="214182"/>
                    <a:pt x="17675" y="184989"/>
                    <a:pt x="45875" y="170237"/>
                  </a:cubicBezTo>
                  <a:lnTo>
                    <a:pt x="342572" y="15033"/>
                  </a:lnTo>
                  <a:cubicBezTo>
                    <a:pt x="371308" y="0"/>
                    <a:pt x="405585" y="0"/>
                    <a:pt x="434321" y="15033"/>
                  </a:cubicBezTo>
                  <a:close/>
                </a:path>
              </a:pathLst>
            </a:custGeom>
            <a:solidFill>
              <a:srgbClr val="000B5D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58750"/>
              <a:ext cx="776893" cy="3033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8769081" y="3165640"/>
            <a:ext cx="749838" cy="566894"/>
            <a:chOff x="0" y="0"/>
            <a:chExt cx="999966" cy="75599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9966" cy="755996"/>
            </a:xfrm>
            <a:custGeom>
              <a:avLst/>
              <a:gdLst/>
              <a:ahLst/>
              <a:cxnLst/>
              <a:rect l="l" t="t" r="r" b="b"/>
              <a:pathLst>
                <a:path w="999966" h="755996">
                  <a:moveTo>
                    <a:pt x="999966" y="377998"/>
                  </a:moveTo>
                  <a:lnTo>
                    <a:pt x="593566" y="0"/>
                  </a:lnTo>
                  <a:lnTo>
                    <a:pt x="593566" y="203200"/>
                  </a:lnTo>
                  <a:lnTo>
                    <a:pt x="0" y="203200"/>
                  </a:lnTo>
                  <a:lnTo>
                    <a:pt x="0" y="552796"/>
                  </a:lnTo>
                  <a:lnTo>
                    <a:pt x="593566" y="552796"/>
                  </a:lnTo>
                  <a:lnTo>
                    <a:pt x="593566" y="755996"/>
                  </a:lnTo>
                  <a:lnTo>
                    <a:pt x="999966" y="377998"/>
                  </a:lnTo>
                  <a:close/>
                </a:path>
              </a:pathLst>
            </a:custGeom>
            <a:solidFill>
              <a:srgbClr val="000B5D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222250"/>
              <a:ext cx="898366" cy="3305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634629" y="4274693"/>
            <a:ext cx="3018742" cy="1092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6"/>
              </a:lnSpc>
            </a:pPr>
            <a:r>
              <a:rPr lang="en-US" sz="3033">
                <a:solidFill>
                  <a:srgbClr val="FFFFFF">
                    <a:alpha val="40000"/>
                  </a:srgbClr>
                </a:solidFill>
                <a:latin typeface="Poppins Bold"/>
              </a:rPr>
              <a:t>PERFORMANCE EVALUATION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634629" y="1709252"/>
            <a:ext cx="3018742" cy="60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6"/>
              </a:lnSpc>
            </a:pPr>
            <a:r>
              <a:rPr lang="en-US" sz="3333">
                <a:solidFill>
                  <a:srgbClr val="FFFFFF">
                    <a:alpha val="40000"/>
                  </a:srgbClr>
                </a:solidFill>
                <a:latin typeface="Poppins Bold"/>
              </a:rPr>
              <a:t>RESAMPLING</a:t>
            </a:r>
          </a:p>
        </p:txBody>
      </p:sp>
      <p:grpSp>
        <p:nvGrpSpPr>
          <p:cNvPr id="27" name="Group 27"/>
          <p:cNvGrpSpPr/>
          <p:nvPr/>
        </p:nvGrpSpPr>
        <p:grpSpPr>
          <a:xfrm rot="5400000">
            <a:off x="9702747" y="922923"/>
            <a:ext cx="6028822" cy="6709228"/>
            <a:chOff x="0" y="0"/>
            <a:chExt cx="2942091" cy="327413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942091" cy="3274132"/>
            </a:xfrm>
            <a:custGeom>
              <a:avLst/>
              <a:gdLst/>
              <a:ahLst/>
              <a:cxnLst/>
              <a:rect l="l" t="t" r="r" b="b"/>
              <a:pathLst>
                <a:path w="2942091" h="3274132">
                  <a:moveTo>
                    <a:pt x="20562" y="0"/>
                  </a:moveTo>
                  <a:lnTo>
                    <a:pt x="2921529" y="0"/>
                  </a:lnTo>
                  <a:cubicBezTo>
                    <a:pt x="2932885" y="0"/>
                    <a:pt x="2942091" y="9206"/>
                    <a:pt x="2942091" y="20562"/>
                  </a:cubicBezTo>
                  <a:lnTo>
                    <a:pt x="2942091" y="3253570"/>
                  </a:lnTo>
                  <a:cubicBezTo>
                    <a:pt x="2942091" y="3264926"/>
                    <a:pt x="2932885" y="3274132"/>
                    <a:pt x="2921529" y="3274132"/>
                  </a:cubicBezTo>
                  <a:lnTo>
                    <a:pt x="20562" y="3274132"/>
                  </a:lnTo>
                  <a:cubicBezTo>
                    <a:pt x="9206" y="3274132"/>
                    <a:pt x="0" y="3264926"/>
                    <a:pt x="0" y="3253570"/>
                  </a:cubicBezTo>
                  <a:lnTo>
                    <a:pt x="0" y="20562"/>
                  </a:lnTo>
                  <a:cubicBezTo>
                    <a:pt x="0" y="9206"/>
                    <a:pt x="9206" y="0"/>
                    <a:pt x="20562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9050"/>
              <a:ext cx="2942091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12100569" y="-1075475"/>
            <a:ext cx="1201454" cy="6677506"/>
            <a:chOff x="0" y="0"/>
            <a:chExt cx="586315" cy="325865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86315" cy="3258651"/>
            </a:xfrm>
            <a:custGeom>
              <a:avLst/>
              <a:gdLst/>
              <a:ahLst/>
              <a:cxnLst/>
              <a:rect l="l" t="t" r="r" b="b"/>
              <a:pathLst>
                <a:path w="586315" h="3258651">
                  <a:moveTo>
                    <a:pt x="103177" y="0"/>
                  </a:moveTo>
                  <a:lnTo>
                    <a:pt x="483138" y="0"/>
                  </a:lnTo>
                  <a:cubicBezTo>
                    <a:pt x="510502" y="0"/>
                    <a:pt x="536745" y="10870"/>
                    <a:pt x="556095" y="30220"/>
                  </a:cubicBezTo>
                  <a:cubicBezTo>
                    <a:pt x="575444" y="49569"/>
                    <a:pt x="586315" y="75813"/>
                    <a:pt x="586315" y="103177"/>
                  </a:cubicBezTo>
                  <a:lnTo>
                    <a:pt x="586315" y="3155474"/>
                  </a:lnTo>
                  <a:cubicBezTo>
                    <a:pt x="586315" y="3212457"/>
                    <a:pt x="540121" y="3258651"/>
                    <a:pt x="483138" y="3258651"/>
                  </a:cubicBezTo>
                  <a:lnTo>
                    <a:pt x="103177" y="3258651"/>
                  </a:lnTo>
                  <a:cubicBezTo>
                    <a:pt x="46194" y="3258651"/>
                    <a:pt x="0" y="3212457"/>
                    <a:pt x="0" y="3155474"/>
                  </a:cubicBezTo>
                  <a:lnTo>
                    <a:pt x="0" y="103177"/>
                  </a:lnTo>
                  <a:cubicBezTo>
                    <a:pt x="0" y="46194"/>
                    <a:pt x="46194" y="0"/>
                    <a:pt x="10317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9050"/>
              <a:ext cx="586315" cy="3239601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9362544" y="3260245"/>
            <a:ext cx="6677506" cy="3001126"/>
          </a:xfrm>
          <a:custGeom>
            <a:avLst/>
            <a:gdLst/>
            <a:ahLst/>
            <a:cxnLst/>
            <a:rect l="l" t="t" r="r" b="b"/>
            <a:pathLst>
              <a:path w="6677506" h="3001126">
                <a:moveTo>
                  <a:pt x="0" y="0"/>
                </a:moveTo>
                <a:lnTo>
                  <a:pt x="6677505" y="0"/>
                </a:lnTo>
                <a:lnTo>
                  <a:pt x="6677505" y="3001126"/>
                </a:lnTo>
                <a:lnTo>
                  <a:pt x="0" y="3001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9192685" y="1748915"/>
            <a:ext cx="6847364" cy="9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6"/>
              </a:lnSpc>
            </a:pPr>
            <a:r>
              <a:rPr lang="en-US" sz="2697">
                <a:solidFill>
                  <a:srgbClr val="000B5D"/>
                </a:solidFill>
                <a:latin typeface="Poppins Bold"/>
              </a:rPr>
              <a:t>XGBOOST</a:t>
            </a:r>
          </a:p>
          <a:p>
            <a:pPr algn="ctr">
              <a:lnSpc>
                <a:spcPts val="3776"/>
              </a:lnSpc>
            </a:pPr>
            <a:r>
              <a:rPr lang="en-US" sz="2697">
                <a:solidFill>
                  <a:srgbClr val="000B5D"/>
                </a:solidFill>
                <a:latin typeface="Poppins Bold"/>
              </a:rPr>
              <a:t>CLASSIFIER</a:t>
            </a:r>
          </a:p>
        </p:txBody>
      </p:sp>
      <p:sp>
        <p:nvSpPr>
          <p:cNvPr id="35" name="Freeform 35"/>
          <p:cNvSpPr/>
          <p:nvPr/>
        </p:nvSpPr>
        <p:spPr>
          <a:xfrm>
            <a:off x="10946633" y="1100640"/>
            <a:ext cx="3683761" cy="2159605"/>
          </a:xfrm>
          <a:custGeom>
            <a:avLst/>
            <a:gdLst/>
            <a:ahLst/>
            <a:cxnLst/>
            <a:rect l="l" t="t" r="r" b="b"/>
            <a:pathLst>
              <a:path w="3683761" h="2159605">
                <a:moveTo>
                  <a:pt x="0" y="0"/>
                </a:moveTo>
                <a:lnTo>
                  <a:pt x="3683760" y="0"/>
                </a:lnTo>
                <a:lnTo>
                  <a:pt x="3683760" y="2159605"/>
                </a:lnTo>
                <a:lnTo>
                  <a:pt x="0" y="21596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6" name="Group 36"/>
          <p:cNvGrpSpPr/>
          <p:nvPr/>
        </p:nvGrpSpPr>
        <p:grpSpPr>
          <a:xfrm rot="5400000">
            <a:off x="1848972" y="649554"/>
            <a:ext cx="6191309" cy="7093481"/>
            <a:chOff x="0" y="0"/>
            <a:chExt cx="2857717" cy="327413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857717" cy="3274132"/>
            </a:xfrm>
            <a:custGeom>
              <a:avLst/>
              <a:gdLst/>
              <a:ahLst/>
              <a:cxnLst/>
              <a:rect l="l" t="t" r="r" b="b"/>
              <a:pathLst>
                <a:path w="2857717" h="3274132">
                  <a:moveTo>
                    <a:pt x="20022" y="0"/>
                  </a:moveTo>
                  <a:lnTo>
                    <a:pt x="2837695" y="0"/>
                  </a:lnTo>
                  <a:cubicBezTo>
                    <a:pt x="2848753" y="0"/>
                    <a:pt x="2857717" y="8964"/>
                    <a:pt x="2857717" y="20022"/>
                  </a:cubicBezTo>
                  <a:lnTo>
                    <a:pt x="2857717" y="3254110"/>
                  </a:lnTo>
                  <a:cubicBezTo>
                    <a:pt x="2857717" y="3259420"/>
                    <a:pt x="2855607" y="3264512"/>
                    <a:pt x="2851852" y="3268267"/>
                  </a:cubicBezTo>
                  <a:cubicBezTo>
                    <a:pt x="2848098" y="3272022"/>
                    <a:pt x="2843005" y="3274132"/>
                    <a:pt x="2837695" y="3274132"/>
                  </a:cubicBezTo>
                  <a:lnTo>
                    <a:pt x="20022" y="3274132"/>
                  </a:lnTo>
                  <a:cubicBezTo>
                    <a:pt x="14712" y="3274132"/>
                    <a:pt x="9619" y="3272022"/>
                    <a:pt x="5864" y="3268267"/>
                  </a:cubicBezTo>
                  <a:cubicBezTo>
                    <a:pt x="2109" y="3264512"/>
                    <a:pt x="0" y="3259420"/>
                    <a:pt x="0" y="3254110"/>
                  </a:cubicBezTo>
                  <a:lnTo>
                    <a:pt x="0" y="20022"/>
                  </a:lnTo>
                  <a:cubicBezTo>
                    <a:pt x="0" y="14712"/>
                    <a:pt x="2109" y="9619"/>
                    <a:pt x="5864" y="5864"/>
                  </a:cubicBezTo>
                  <a:cubicBezTo>
                    <a:pt x="9619" y="2109"/>
                    <a:pt x="14712" y="0"/>
                    <a:pt x="20022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19050"/>
              <a:ext cx="2857717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 rot="5400000">
            <a:off x="4289779" y="-1408384"/>
            <a:ext cx="1270264" cy="7132913"/>
            <a:chOff x="0" y="0"/>
            <a:chExt cx="586315" cy="329233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86315" cy="3292332"/>
            </a:xfrm>
            <a:custGeom>
              <a:avLst/>
              <a:gdLst/>
              <a:ahLst/>
              <a:cxnLst/>
              <a:rect l="l" t="t" r="r" b="b"/>
              <a:pathLst>
                <a:path w="586315" h="3292332">
                  <a:moveTo>
                    <a:pt x="97588" y="0"/>
                  </a:moveTo>
                  <a:lnTo>
                    <a:pt x="488727" y="0"/>
                  </a:lnTo>
                  <a:cubicBezTo>
                    <a:pt x="514609" y="0"/>
                    <a:pt x="539431" y="10282"/>
                    <a:pt x="557732" y="28583"/>
                  </a:cubicBezTo>
                  <a:cubicBezTo>
                    <a:pt x="576033" y="46884"/>
                    <a:pt x="586315" y="71706"/>
                    <a:pt x="586315" y="97588"/>
                  </a:cubicBezTo>
                  <a:lnTo>
                    <a:pt x="586315" y="3194744"/>
                  </a:lnTo>
                  <a:cubicBezTo>
                    <a:pt x="586315" y="3220626"/>
                    <a:pt x="576033" y="3245448"/>
                    <a:pt x="557732" y="3263749"/>
                  </a:cubicBezTo>
                  <a:cubicBezTo>
                    <a:pt x="539431" y="3282050"/>
                    <a:pt x="514609" y="3292332"/>
                    <a:pt x="488727" y="3292332"/>
                  </a:cubicBezTo>
                  <a:lnTo>
                    <a:pt x="97588" y="3292332"/>
                  </a:lnTo>
                  <a:cubicBezTo>
                    <a:pt x="71706" y="3292332"/>
                    <a:pt x="46884" y="3282050"/>
                    <a:pt x="28583" y="3263749"/>
                  </a:cubicBezTo>
                  <a:cubicBezTo>
                    <a:pt x="10282" y="3245448"/>
                    <a:pt x="0" y="3220626"/>
                    <a:pt x="0" y="3194744"/>
                  </a:cubicBezTo>
                  <a:lnTo>
                    <a:pt x="0" y="97588"/>
                  </a:lnTo>
                  <a:cubicBezTo>
                    <a:pt x="0" y="71706"/>
                    <a:pt x="10282" y="46884"/>
                    <a:pt x="28583" y="28583"/>
                  </a:cubicBezTo>
                  <a:cubicBezTo>
                    <a:pt x="46884" y="10282"/>
                    <a:pt x="71706" y="0"/>
                    <a:pt x="9758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19050"/>
              <a:ext cx="586315" cy="32732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437318" y="3569392"/>
            <a:ext cx="7132913" cy="2929294"/>
          </a:xfrm>
          <a:custGeom>
            <a:avLst/>
            <a:gdLst/>
            <a:ahLst/>
            <a:cxnLst/>
            <a:rect l="l" t="t" r="r" b="b"/>
            <a:pathLst>
              <a:path w="7132913" h="2929294">
                <a:moveTo>
                  <a:pt x="0" y="0"/>
                </a:moveTo>
                <a:lnTo>
                  <a:pt x="7132913" y="0"/>
                </a:lnTo>
                <a:lnTo>
                  <a:pt x="7132913" y="2929294"/>
                </a:lnTo>
                <a:lnTo>
                  <a:pt x="0" y="29292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TextBox 43"/>
          <p:cNvSpPr txBox="1"/>
          <p:nvPr/>
        </p:nvSpPr>
        <p:spPr>
          <a:xfrm>
            <a:off x="1028700" y="1629774"/>
            <a:ext cx="7831853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2"/>
              </a:lnSpc>
            </a:pPr>
            <a:r>
              <a:rPr lang="en-US" sz="2851">
                <a:solidFill>
                  <a:srgbClr val="000B5D"/>
                </a:solidFill>
                <a:latin typeface="Poppins Bold"/>
              </a:rPr>
              <a:t>RANDOM</a:t>
            </a:r>
          </a:p>
          <a:p>
            <a:pPr algn="ctr">
              <a:lnSpc>
                <a:spcPts val="3992"/>
              </a:lnSpc>
            </a:pPr>
            <a:r>
              <a:rPr lang="en-US" sz="2851">
                <a:solidFill>
                  <a:srgbClr val="000B5D"/>
                </a:solidFill>
                <a:latin typeface="Poppins Bold"/>
              </a:rPr>
              <a:t>forest classifier</a:t>
            </a:r>
          </a:p>
        </p:txBody>
      </p:sp>
      <p:sp>
        <p:nvSpPr>
          <p:cNvPr id="44" name="Freeform 44"/>
          <p:cNvSpPr/>
          <p:nvPr/>
        </p:nvSpPr>
        <p:spPr>
          <a:xfrm>
            <a:off x="2850445" y="962601"/>
            <a:ext cx="4148931" cy="2432311"/>
          </a:xfrm>
          <a:custGeom>
            <a:avLst/>
            <a:gdLst/>
            <a:ahLst/>
            <a:cxnLst/>
            <a:rect l="l" t="t" r="r" b="b"/>
            <a:pathLst>
              <a:path w="4148931" h="2432311">
                <a:moveTo>
                  <a:pt x="0" y="0"/>
                </a:moveTo>
                <a:lnTo>
                  <a:pt x="4148931" y="0"/>
                </a:lnTo>
                <a:lnTo>
                  <a:pt x="4148931" y="2432310"/>
                </a:lnTo>
                <a:lnTo>
                  <a:pt x="0" y="2432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36187" y="1321071"/>
            <a:ext cx="12152200" cy="10523257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46000"/>
              </a:blip>
              <a:stretch>
                <a:fillRect l="-478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041619" y="9258300"/>
            <a:ext cx="2049570" cy="2602202"/>
            <a:chOff x="0" y="0"/>
            <a:chExt cx="698500" cy="886839"/>
          </a:xfrm>
        </p:grpSpPr>
        <p:sp>
          <p:nvSpPr>
            <p:cNvPr id="5" name="Freeform 5"/>
            <p:cNvSpPr/>
            <p:nvPr/>
          </p:nvSpPr>
          <p:spPr>
            <a:xfrm>
              <a:off x="0" y="6857"/>
              <a:ext cx="698500" cy="873125"/>
            </a:xfrm>
            <a:custGeom>
              <a:avLst/>
              <a:gdLst/>
              <a:ahLst/>
              <a:cxnLst/>
              <a:rect l="l" t="t" r="r" b="b"/>
              <a:pathLst>
                <a:path w="698500" h="873125">
                  <a:moveTo>
                    <a:pt x="380114" y="11100"/>
                  </a:moveTo>
                  <a:lnTo>
                    <a:pt x="667636" y="178386"/>
                  </a:lnTo>
                  <a:cubicBezTo>
                    <a:pt x="686745" y="189504"/>
                    <a:pt x="698500" y="209943"/>
                    <a:pt x="698500" y="232051"/>
                  </a:cubicBezTo>
                  <a:lnTo>
                    <a:pt x="698500" y="641074"/>
                  </a:lnTo>
                  <a:cubicBezTo>
                    <a:pt x="698500" y="663181"/>
                    <a:pt x="686745" y="683621"/>
                    <a:pt x="667636" y="694739"/>
                  </a:cubicBezTo>
                  <a:lnTo>
                    <a:pt x="380114" y="862024"/>
                  </a:lnTo>
                  <a:cubicBezTo>
                    <a:pt x="361035" y="873125"/>
                    <a:pt x="337465" y="873125"/>
                    <a:pt x="318386" y="862024"/>
                  </a:cubicBezTo>
                  <a:lnTo>
                    <a:pt x="30864" y="694739"/>
                  </a:lnTo>
                  <a:cubicBezTo>
                    <a:pt x="11755" y="683621"/>
                    <a:pt x="0" y="663181"/>
                    <a:pt x="0" y="641074"/>
                  </a:cubicBezTo>
                  <a:lnTo>
                    <a:pt x="0" y="232051"/>
                  </a:lnTo>
                  <a:cubicBezTo>
                    <a:pt x="0" y="209943"/>
                    <a:pt x="11755" y="189504"/>
                    <a:pt x="30864" y="178386"/>
                  </a:cubicBezTo>
                  <a:lnTo>
                    <a:pt x="318386" y="11100"/>
                  </a:lnTo>
                  <a:cubicBezTo>
                    <a:pt x="337465" y="0"/>
                    <a:pt x="361035" y="0"/>
                    <a:pt x="380114" y="11100"/>
                  </a:cubicBezTo>
                  <a:close/>
                </a:path>
              </a:pathLst>
            </a:custGeom>
            <a:solidFill>
              <a:srgbClr val="00ADEF">
                <a:alpha val="4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8750"/>
              <a:ext cx="698500" cy="588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16487382" y="-1143916"/>
            <a:ext cx="1028700" cy="4345233"/>
            <a:chOff x="0" y="0"/>
            <a:chExt cx="698500" cy="2950467"/>
          </a:xfrm>
        </p:grpSpPr>
        <p:sp>
          <p:nvSpPr>
            <p:cNvPr id="8" name="Freeform 8"/>
            <p:cNvSpPr/>
            <p:nvPr/>
          </p:nvSpPr>
          <p:spPr>
            <a:xfrm>
              <a:off x="0" y="13661"/>
              <a:ext cx="698500" cy="2923144"/>
            </a:xfrm>
            <a:custGeom>
              <a:avLst/>
              <a:gdLst/>
              <a:ahLst/>
              <a:cxnLst/>
              <a:rect l="l" t="t" r="r" b="b"/>
              <a:pathLst>
                <a:path w="698500" h="2923144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2662462"/>
                  </a:lnTo>
                  <a:cubicBezTo>
                    <a:pt x="698500" y="2706509"/>
                    <a:pt x="675079" y="2747233"/>
                    <a:pt x="637007" y="2769383"/>
                  </a:cubicBezTo>
                  <a:lnTo>
                    <a:pt x="410743" y="2901028"/>
                  </a:lnTo>
                  <a:cubicBezTo>
                    <a:pt x="372730" y="2923144"/>
                    <a:pt x="325770" y="2923144"/>
                    <a:pt x="287757" y="2901028"/>
                  </a:cubicBezTo>
                  <a:lnTo>
                    <a:pt x="61493" y="2769383"/>
                  </a:lnTo>
                  <a:cubicBezTo>
                    <a:pt x="23421" y="2747233"/>
                    <a:pt x="0" y="2706509"/>
                    <a:pt x="0" y="2662462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ADEF">
                <a:alpha val="4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8750"/>
              <a:ext cx="698500" cy="265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5999637" y="-1117311"/>
            <a:ext cx="1028700" cy="5320722"/>
            <a:chOff x="0" y="0"/>
            <a:chExt cx="698500" cy="3612836"/>
          </a:xfrm>
        </p:grpSpPr>
        <p:sp>
          <p:nvSpPr>
            <p:cNvPr id="11" name="Freeform 11"/>
            <p:cNvSpPr/>
            <p:nvPr/>
          </p:nvSpPr>
          <p:spPr>
            <a:xfrm>
              <a:off x="0" y="13661"/>
              <a:ext cx="698500" cy="3585513"/>
            </a:xfrm>
            <a:custGeom>
              <a:avLst/>
              <a:gdLst/>
              <a:ahLst/>
              <a:cxnLst/>
              <a:rect l="l" t="t" r="r" b="b"/>
              <a:pathLst>
                <a:path w="698500" h="3585513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3324831"/>
                  </a:lnTo>
                  <a:cubicBezTo>
                    <a:pt x="698500" y="3368877"/>
                    <a:pt x="675079" y="3409602"/>
                    <a:pt x="637007" y="3431752"/>
                  </a:cubicBezTo>
                  <a:lnTo>
                    <a:pt x="410743" y="3563397"/>
                  </a:lnTo>
                  <a:cubicBezTo>
                    <a:pt x="372730" y="3585513"/>
                    <a:pt x="325770" y="3585513"/>
                    <a:pt x="287757" y="3563397"/>
                  </a:cubicBezTo>
                  <a:lnTo>
                    <a:pt x="61493" y="3431752"/>
                  </a:lnTo>
                  <a:cubicBezTo>
                    <a:pt x="23421" y="3409602"/>
                    <a:pt x="0" y="3368877"/>
                    <a:pt x="0" y="3324831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0B5D">
                <a:alpha val="4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8750"/>
              <a:ext cx="698500" cy="331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16723" y="8311194"/>
            <a:ext cx="2348933" cy="3614160"/>
            <a:chOff x="0" y="0"/>
            <a:chExt cx="698500" cy="1074739"/>
          </a:xfrm>
        </p:grpSpPr>
        <p:sp>
          <p:nvSpPr>
            <p:cNvPr id="14" name="Freeform 14"/>
            <p:cNvSpPr/>
            <p:nvPr/>
          </p:nvSpPr>
          <p:spPr>
            <a:xfrm>
              <a:off x="0" y="5983"/>
              <a:ext cx="698500" cy="1062774"/>
            </a:xfrm>
            <a:custGeom>
              <a:avLst/>
              <a:gdLst/>
              <a:ahLst/>
              <a:cxnLst/>
              <a:rect l="l" t="t" r="r" b="b"/>
              <a:pathLst>
                <a:path w="698500" h="1062774">
                  <a:moveTo>
                    <a:pt x="376180" y="9686"/>
                  </a:moveTo>
                  <a:lnTo>
                    <a:pt x="671570" y="181548"/>
                  </a:lnTo>
                  <a:cubicBezTo>
                    <a:pt x="688243" y="191249"/>
                    <a:pt x="698500" y="209084"/>
                    <a:pt x="698500" y="228374"/>
                  </a:cubicBezTo>
                  <a:lnTo>
                    <a:pt x="698500" y="834400"/>
                  </a:lnTo>
                  <a:cubicBezTo>
                    <a:pt x="698500" y="853689"/>
                    <a:pt x="688243" y="871524"/>
                    <a:pt x="671570" y="881225"/>
                  </a:cubicBezTo>
                  <a:lnTo>
                    <a:pt x="376180" y="1053088"/>
                  </a:lnTo>
                  <a:cubicBezTo>
                    <a:pt x="359533" y="1062774"/>
                    <a:pt x="338967" y="1062774"/>
                    <a:pt x="322320" y="1053088"/>
                  </a:cubicBezTo>
                  <a:lnTo>
                    <a:pt x="26930" y="881225"/>
                  </a:lnTo>
                  <a:cubicBezTo>
                    <a:pt x="10257" y="871524"/>
                    <a:pt x="0" y="853689"/>
                    <a:pt x="0" y="834400"/>
                  </a:cubicBezTo>
                  <a:lnTo>
                    <a:pt x="0" y="228374"/>
                  </a:lnTo>
                  <a:cubicBezTo>
                    <a:pt x="0" y="209084"/>
                    <a:pt x="10257" y="191249"/>
                    <a:pt x="26930" y="181548"/>
                  </a:cubicBezTo>
                  <a:lnTo>
                    <a:pt x="322320" y="9686"/>
                  </a:lnTo>
                  <a:cubicBezTo>
                    <a:pt x="338967" y="0"/>
                    <a:pt x="359533" y="0"/>
                    <a:pt x="376180" y="9686"/>
                  </a:cubicBezTo>
                  <a:close/>
                </a:path>
              </a:pathLst>
            </a:custGeom>
            <a:solidFill>
              <a:srgbClr val="000B5D">
                <a:alpha val="4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8750"/>
              <a:ext cx="698500" cy="776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3654088" y="-2549903"/>
            <a:ext cx="1583683" cy="8169498"/>
            <a:chOff x="0" y="0"/>
            <a:chExt cx="776893" cy="4007636"/>
          </a:xfrm>
        </p:grpSpPr>
        <p:sp>
          <p:nvSpPr>
            <p:cNvPr id="17" name="Freeform 17"/>
            <p:cNvSpPr/>
            <p:nvPr/>
          </p:nvSpPr>
          <p:spPr>
            <a:xfrm>
              <a:off x="0" y="8003"/>
              <a:ext cx="776893" cy="3991631"/>
            </a:xfrm>
            <a:custGeom>
              <a:avLst/>
              <a:gdLst/>
              <a:ahLst/>
              <a:cxnLst/>
              <a:rect l="l" t="t" r="r" b="b"/>
              <a:pathLst>
                <a:path w="776893" h="3991631">
                  <a:moveTo>
                    <a:pt x="429394" y="13417"/>
                  </a:moveTo>
                  <a:lnTo>
                    <a:pt x="735945" y="173777"/>
                  </a:lnTo>
                  <a:cubicBezTo>
                    <a:pt x="761117" y="186944"/>
                    <a:pt x="776893" y="213002"/>
                    <a:pt x="776893" y="241409"/>
                  </a:cubicBezTo>
                  <a:lnTo>
                    <a:pt x="776893" y="3750221"/>
                  </a:lnTo>
                  <a:cubicBezTo>
                    <a:pt x="776893" y="3778629"/>
                    <a:pt x="761117" y="3804686"/>
                    <a:pt x="735945" y="3817854"/>
                  </a:cubicBezTo>
                  <a:lnTo>
                    <a:pt x="429394" y="3978213"/>
                  </a:lnTo>
                  <a:cubicBezTo>
                    <a:pt x="403745" y="3991631"/>
                    <a:pt x="373149" y="3991631"/>
                    <a:pt x="347499" y="3978213"/>
                  </a:cubicBezTo>
                  <a:lnTo>
                    <a:pt x="40948" y="3817854"/>
                  </a:lnTo>
                  <a:cubicBezTo>
                    <a:pt x="15776" y="3804686"/>
                    <a:pt x="0" y="3778629"/>
                    <a:pt x="0" y="3750221"/>
                  </a:cubicBezTo>
                  <a:lnTo>
                    <a:pt x="0" y="241409"/>
                  </a:lnTo>
                  <a:cubicBezTo>
                    <a:pt x="0" y="213002"/>
                    <a:pt x="15776" y="186944"/>
                    <a:pt x="40948" y="173777"/>
                  </a:cubicBezTo>
                  <a:lnTo>
                    <a:pt x="347499" y="13417"/>
                  </a:lnTo>
                  <a:cubicBezTo>
                    <a:pt x="373149" y="0"/>
                    <a:pt x="403745" y="0"/>
                    <a:pt x="429394" y="13417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58750"/>
              <a:ext cx="776893" cy="3709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180403" y="3632601"/>
            <a:ext cx="6759611" cy="5054411"/>
            <a:chOff x="0" y="0"/>
            <a:chExt cx="5628848" cy="42088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628848" cy="4208898"/>
            </a:xfrm>
            <a:custGeom>
              <a:avLst/>
              <a:gdLst/>
              <a:ahLst/>
              <a:cxnLst/>
              <a:rect l="l" t="t" r="r" b="b"/>
              <a:pathLst>
                <a:path w="5628848" h="4208898">
                  <a:moveTo>
                    <a:pt x="18339" y="0"/>
                  </a:moveTo>
                  <a:lnTo>
                    <a:pt x="5610509" y="0"/>
                  </a:lnTo>
                  <a:cubicBezTo>
                    <a:pt x="5615373" y="0"/>
                    <a:pt x="5620037" y="1932"/>
                    <a:pt x="5623476" y="5371"/>
                  </a:cubicBezTo>
                  <a:cubicBezTo>
                    <a:pt x="5626915" y="8810"/>
                    <a:pt x="5628848" y="13475"/>
                    <a:pt x="5628848" y="18339"/>
                  </a:cubicBezTo>
                  <a:lnTo>
                    <a:pt x="5628848" y="4190559"/>
                  </a:lnTo>
                  <a:cubicBezTo>
                    <a:pt x="5628848" y="4195423"/>
                    <a:pt x="5626915" y="4200087"/>
                    <a:pt x="5623476" y="4203526"/>
                  </a:cubicBezTo>
                  <a:cubicBezTo>
                    <a:pt x="5620037" y="4206966"/>
                    <a:pt x="5615373" y="4208898"/>
                    <a:pt x="5610509" y="4208898"/>
                  </a:cubicBezTo>
                  <a:lnTo>
                    <a:pt x="18339" y="4208898"/>
                  </a:lnTo>
                  <a:cubicBezTo>
                    <a:pt x="13475" y="4208898"/>
                    <a:pt x="8810" y="4206966"/>
                    <a:pt x="5371" y="4203526"/>
                  </a:cubicBezTo>
                  <a:cubicBezTo>
                    <a:pt x="1932" y="4200087"/>
                    <a:pt x="0" y="4195423"/>
                    <a:pt x="0" y="4190559"/>
                  </a:cubicBezTo>
                  <a:lnTo>
                    <a:pt x="0" y="18339"/>
                  </a:lnTo>
                  <a:cubicBezTo>
                    <a:pt x="0" y="13475"/>
                    <a:pt x="1932" y="8810"/>
                    <a:pt x="5371" y="5371"/>
                  </a:cubicBezTo>
                  <a:cubicBezTo>
                    <a:pt x="8810" y="1932"/>
                    <a:pt x="13475" y="0"/>
                    <a:pt x="18339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9050"/>
              <a:ext cx="5628848" cy="4189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028700" y="3756082"/>
            <a:ext cx="5058714" cy="5502218"/>
          </a:xfrm>
          <a:custGeom>
            <a:avLst/>
            <a:gdLst/>
            <a:ahLst/>
            <a:cxnLst/>
            <a:rect l="l" t="t" r="r" b="b"/>
            <a:pathLst>
              <a:path w="5058714" h="5502218">
                <a:moveTo>
                  <a:pt x="0" y="0"/>
                </a:moveTo>
                <a:lnTo>
                  <a:pt x="5058714" y="0"/>
                </a:lnTo>
                <a:lnTo>
                  <a:pt x="5058714" y="5502218"/>
                </a:lnTo>
                <a:lnTo>
                  <a:pt x="0" y="5502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521043" y="944675"/>
            <a:ext cx="5849773" cy="103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7"/>
              </a:lnSpc>
            </a:pPr>
            <a:r>
              <a:rPr lang="en-US" sz="5755">
                <a:solidFill>
                  <a:srgbClr val="FFFFFF"/>
                </a:solidFill>
                <a:latin typeface="Poppins Bold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21043" y="2907724"/>
            <a:ext cx="3883439" cy="68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49"/>
              </a:lnSpc>
            </a:pPr>
            <a:r>
              <a:rPr lang="en-US" sz="3820">
                <a:solidFill>
                  <a:srgbClr val="FFFFFF"/>
                </a:solidFill>
                <a:latin typeface="Poppins Bold"/>
              </a:rPr>
              <a:t>DATA SET</a:t>
            </a:r>
          </a:p>
        </p:txBody>
      </p:sp>
      <p:sp>
        <p:nvSpPr>
          <p:cNvPr id="48" name="Freeform 23">
            <a:extLst>
              <a:ext uri="{FF2B5EF4-FFF2-40B4-BE49-F238E27FC236}">
                <a16:creationId xmlns:a16="http://schemas.microsoft.com/office/drawing/2014/main" id="{11B1B878-3007-D909-DD84-33D484F3324A}"/>
              </a:ext>
            </a:extLst>
          </p:cNvPr>
          <p:cNvSpPr/>
          <p:nvPr/>
        </p:nvSpPr>
        <p:spPr>
          <a:xfrm>
            <a:off x="1005824" y="3758086"/>
            <a:ext cx="5058714" cy="5500214"/>
          </a:xfrm>
          <a:custGeom>
            <a:avLst/>
            <a:gdLst/>
            <a:ahLst/>
            <a:cxnLst/>
            <a:rect l="l" t="t" r="r" b="b"/>
            <a:pathLst>
              <a:path w="4508435" h="4966710">
                <a:moveTo>
                  <a:pt x="0" y="0"/>
                </a:moveTo>
                <a:lnTo>
                  <a:pt x="4508435" y="0"/>
                </a:lnTo>
                <a:lnTo>
                  <a:pt x="4508435" y="4966710"/>
                </a:lnTo>
                <a:lnTo>
                  <a:pt x="0" y="4966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36187" y="1321071"/>
            <a:ext cx="12152200" cy="10523257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-478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041619" y="9258300"/>
            <a:ext cx="2049570" cy="2602202"/>
            <a:chOff x="0" y="0"/>
            <a:chExt cx="698500" cy="886839"/>
          </a:xfrm>
        </p:grpSpPr>
        <p:sp>
          <p:nvSpPr>
            <p:cNvPr id="5" name="Freeform 5"/>
            <p:cNvSpPr/>
            <p:nvPr/>
          </p:nvSpPr>
          <p:spPr>
            <a:xfrm>
              <a:off x="0" y="6857"/>
              <a:ext cx="698500" cy="873125"/>
            </a:xfrm>
            <a:custGeom>
              <a:avLst/>
              <a:gdLst/>
              <a:ahLst/>
              <a:cxnLst/>
              <a:rect l="l" t="t" r="r" b="b"/>
              <a:pathLst>
                <a:path w="698500" h="873125">
                  <a:moveTo>
                    <a:pt x="380114" y="11100"/>
                  </a:moveTo>
                  <a:lnTo>
                    <a:pt x="667636" y="178386"/>
                  </a:lnTo>
                  <a:cubicBezTo>
                    <a:pt x="686745" y="189504"/>
                    <a:pt x="698500" y="209943"/>
                    <a:pt x="698500" y="232051"/>
                  </a:cubicBezTo>
                  <a:lnTo>
                    <a:pt x="698500" y="641074"/>
                  </a:lnTo>
                  <a:cubicBezTo>
                    <a:pt x="698500" y="663181"/>
                    <a:pt x="686745" y="683621"/>
                    <a:pt x="667636" y="694739"/>
                  </a:cubicBezTo>
                  <a:lnTo>
                    <a:pt x="380114" y="862024"/>
                  </a:lnTo>
                  <a:cubicBezTo>
                    <a:pt x="361035" y="873125"/>
                    <a:pt x="337465" y="873125"/>
                    <a:pt x="318386" y="862024"/>
                  </a:cubicBezTo>
                  <a:lnTo>
                    <a:pt x="30864" y="694739"/>
                  </a:lnTo>
                  <a:cubicBezTo>
                    <a:pt x="11755" y="683621"/>
                    <a:pt x="0" y="663181"/>
                    <a:pt x="0" y="641074"/>
                  </a:cubicBezTo>
                  <a:lnTo>
                    <a:pt x="0" y="232051"/>
                  </a:lnTo>
                  <a:cubicBezTo>
                    <a:pt x="0" y="209943"/>
                    <a:pt x="11755" y="189504"/>
                    <a:pt x="30864" y="178386"/>
                  </a:cubicBezTo>
                  <a:lnTo>
                    <a:pt x="318386" y="11100"/>
                  </a:lnTo>
                  <a:cubicBezTo>
                    <a:pt x="337465" y="0"/>
                    <a:pt x="361035" y="0"/>
                    <a:pt x="380114" y="11100"/>
                  </a:cubicBezTo>
                  <a:close/>
                </a:path>
              </a:pathLst>
            </a:custGeom>
            <a:solidFill>
              <a:srgbClr val="00ADEF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8750"/>
              <a:ext cx="698500" cy="588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16487382" y="-1143916"/>
            <a:ext cx="1028700" cy="4345233"/>
            <a:chOff x="0" y="0"/>
            <a:chExt cx="698500" cy="2950467"/>
          </a:xfrm>
        </p:grpSpPr>
        <p:sp>
          <p:nvSpPr>
            <p:cNvPr id="8" name="Freeform 8"/>
            <p:cNvSpPr/>
            <p:nvPr/>
          </p:nvSpPr>
          <p:spPr>
            <a:xfrm>
              <a:off x="0" y="13661"/>
              <a:ext cx="698500" cy="2923144"/>
            </a:xfrm>
            <a:custGeom>
              <a:avLst/>
              <a:gdLst/>
              <a:ahLst/>
              <a:cxnLst/>
              <a:rect l="l" t="t" r="r" b="b"/>
              <a:pathLst>
                <a:path w="698500" h="2923144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2662462"/>
                  </a:lnTo>
                  <a:cubicBezTo>
                    <a:pt x="698500" y="2706509"/>
                    <a:pt x="675079" y="2747233"/>
                    <a:pt x="637007" y="2769383"/>
                  </a:cubicBezTo>
                  <a:lnTo>
                    <a:pt x="410743" y="2901028"/>
                  </a:lnTo>
                  <a:cubicBezTo>
                    <a:pt x="372730" y="2923144"/>
                    <a:pt x="325770" y="2923144"/>
                    <a:pt x="287757" y="2901028"/>
                  </a:cubicBezTo>
                  <a:lnTo>
                    <a:pt x="61493" y="2769383"/>
                  </a:lnTo>
                  <a:cubicBezTo>
                    <a:pt x="23421" y="2747233"/>
                    <a:pt x="0" y="2706509"/>
                    <a:pt x="0" y="2662462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ADEF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8750"/>
              <a:ext cx="698500" cy="265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5999637" y="-1117311"/>
            <a:ext cx="1028700" cy="5320722"/>
            <a:chOff x="0" y="0"/>
            <a:chExt cx="698500" cy="3612836"/>
          </a:xfrm>
        </p:grpSpPr>
        <p:sp>
          <p:nvSpPr>
            <p:cNvPr id="11" name="Freeform 11"/>
            <p:cNvSpPr/>
            <p:nvPr/>
          </p:nvSpPr>
          <p:spPr>
            <a:xfrm>
              <a:off x="0" y="13661"/>
              <a:ext cx="698500" cy="3585513"/>
            </a:xfrm>
            <a:custGeom>
              <a:avLst/>
              <a:gdLst/>
              <a:ahLst/>
              <a:cxnLst/>
              <a:rect l="l" t="t" r="r" b="b"/>
              <a:pathLst>
                <a:path w="698500" h="3585513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3324831"/>
                  </a:lnTo>
                  <a:cubicBezTo>
                    <a:pt x="698500" y="3368877"/>
                    <a:pt x="675079" y="3409602"/>
                    <a:pt x="637007" y="3431752"/>
                  </a:cubicBezTo>
                  <a:lnTo>
                    <a:pt x="410743" y="3563397"/>
                  </a:lnTo>
                  <a:cubicBezTo>
                    <a:pt x="372730" y="3585513"/>
                    <a:pt x="325770" y="3585513"/>
                    <a:pt x="287757" y="3563397"/>
                  </a:cubicBezTo>
                  <a:lnTo>
                    <a:pt x="61493" y="3431752"/>
                  </a:lnTo>
                  <a:cubicBezTo>
                    <a:pt x="23421" y="3409602"/>
                    <a:pt x="0" y="3368877"/>
                    <a:pt x="0" y="3324831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0B5D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8750"/>
              <a:ext cx="698500" cy="331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16723" y="8311194"/>
            <a:ext cx="2348933" cy="3614160"/>
            <a:chOff x="0" y="0"/>
            <a:chExt cx="698500" cy="1074739"/>
          </a:xfrm>
        </p:grpSpPr>
        <p:sp>
          <p:nvSpPr>
            <p:cNvPr id="14" name="Freeform 14"/>
            <p:cNvSpPr/>
            <p:nvPr/>
          </p:nvSpPr>
          <p:spPr>
            <a:xfrm>
              <a:off x="0" y="5983"/>
              <a:ext cx="698500" cy="1062774"/>
            </a:xfrm>
            <a:custGeom>
              <a:avLst/>
              <a:gdLst/>
              <a:ahLst/>
              <a:cxnLst/>
              <a:rect l="l" t="t" r="r" b="b"/>
              <a:pathLst>
                <a:path w="698500" h="1062774">
                  <a:moveTo>
                    <a:pt x="376180" y="9686"/>
                  </a:moveTo>
                  <a:lnTo>
                    <a:pt x="671570" y="181548"/>
                  </a:lnTo>
                  <a:cubicBezTo>
                    <a:pt x="688243" y="191249"/>
                    <a:pt x="698500" y="209084"/>
                    <a:pt x="698500" y="228374"/>
                  </a:cubicBezTo>
                  <a:lnTo>
                    <a:pt x="698500" y="834400"/>
                  </a:lnTo>
                  <a:cubicBezTo>
                    <a:pt x="698500" y="853689"/>
                    <a:pt x="688243" y="871524"/>
                    <a:pt x="671570" y="881225"/>
                  </a:cubicBezTo>
                  <a:lnTo>
                    <a:pt x="376180" y="1053088"/>
                  </a:lnTo>
                  <a:cubicBezTo>
                    <a:pt x="359533" y="1062774"/>
                    <a:pt x="338967" y="1062774"/>
                    <a:pt x="322320" y="1053088"/>
                  </a:cubicBezTo>
                  <a:lnTo>
                    <a:pt x="26930" y="881225"/>
                  </a:lnTo>
                  <a:cubicBezTo>
                    <a:pt x="10257" y="871524"/>
                    <a:pt x="0" y="853689"/>
                    <a:pt x="0" y="834400"/>
                  </a:cubicBezTo>
                  <a:lnTo>
                    <a:pt x="0" y="228374"/>
                  </a:lnTo>
                  <a:cubicBezTo>
                    <a:pt x="0" y="209084"/>
                    <a:pt x="10257" y="191249"/>
                    <a:pt x="26930" y="181548"/>
                  </a:cubicBezTo>
                  <a:lnTo>
                    <a:pt x="322320" y="9686"/>
                  </a:lnTo>
                  <a:cubicBezTo>
                    <a:pt x="338967" y="0"/>
                    <a:pt x="359533" y="0"/>
                    <a:pt x="376180" y="9686"/>
                  </a:cubicBezTo>
                  <a:close/>
                </a:path>
              </a:pathLst>
            </a:custGeom>
            <a:solidFill>
              <a:srgbClr val="000B5D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8750"/>
              <a:ext cx="698500" cy="776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8437202" y="1849218"/>
            <a:ext cx="1413596" cy="6063371"/>
            <a:chOff x="0" y="0"/>
            <a:chExt cx="776893" cy="3332346"/>
          </a:xfrm>
        </p:grpSpPr>
        <p:sp>
          <p:nvSpPr>
            <p:cNvPr id="17" name="Freeform 17"/>
            <p:cNvSpPr/>
            <p:nvPr/>
          </p:nvSpPr>
          <p:spPr>
            <a:xfrm>
              <a:off x="0" y="8965"/>
              <a:ext cx="776893" cy="3314415"/>
            </a:xfrm>
            <a:custGeom>
              <a:avLst/>
              <a:gdLst/>
              <a:ahLst/>
              <a:cxnLst/>
              <a:rect l="l" t="t" r="r" b="b"/>
              <a:pathLst>
                <a:path w="776893" h="3314415">
                  <a:moveTo>
                    <a:pt x="434321" y="15033"/>
                  </a:moveTo>
                  <a:lnTo>
                    <a:pt x="731018" y="170237"/>
                  </a:lnTo>
                  <a:cubicBezTo>
                    <a:pt x="759219" y="184989"/>
                    <a:pt x="776893" y="214182"/>
                    <a:pt x="776893" y="246007"/>
                  </a:cubicBezTo>
                  <a:lnTo>
                    <a:pt x="776893" y="3068409"/>
                  </a:lnTo>
                  <a:cubicBezTo>
                    <a:pt x="776893" y="3100234"/>
                    <a:pt x="759219" y="3129427"/>
                    <a:pt x="731018" y="3144179"/>
                  </a:cubicBezTo>
                  <a:lnTo>
                    <a:pt x="434321" y="3299383"/>
                  </a:lnTo>
                  <a:cubicBezTo>
                    <a:pt x="405585" y="3314415"/>
                    <a:pt x="371308" y="3314415"/>
                    <a:pt x="342572" y="3299383"/>
                  </a:cubicBezTo>
                  <a:lnTo>
                    <a:pt x="45875" y="3144179"/>
                  </a:lnTo>
                  <a:cubicBezTo>
                    <a:pt x="17675" y="3129427"/>
                    <a:pt x="0" y="3100234"/>
                    <a:pt x="0" y="3068409"/>
                  </a:cubicBezTo>
                  <a:lnTo>
                    <a:pt x="0" y="246007"/>
                  </a:lnTo>
                  <a:cubicBezTo>
                    <a:pt x="0" y="214182"/>
                    <a:pt x="17675" y="184989"/>
                    <a:pt x="45875" y="170237"/>
                  </a:cubicBezTo>
                  <a:lnTo>
                    <a:pt x="342572" y="15033"/>
                  </a:lnTo>
                  <a:cubicBezTo>
                    <a:pt x="371308" y="0"/>
                    <a:pt x="405585" y="0"/>
                    <a:pt x="434321" y="15033"/>
                  </a:cubicBezTo>
                  <a:close/>
                </a:path>
              </a:pathLst>
            </a:custGeom>
            <a:solidFill>
              <a:srgbClr val="000B5D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58750"/>
              <a:ext cx="776893" cy="3033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8437202" y="-1014416"/>
            <a:ext cx="1413596" cy="6063371"/>
            <a:chOff x="0" y="0"/>
            <a:chExt cx="776893" cy="3332346"/>
          </a:xfrm>
        </p:grpSpPr>
        <p:sp>
          <p:nvSpPr>
            <p:cNvPr id="20" name="Freeform 20"/>
            <p:cNvSpPr/>
            <p:nvPr/>
          </p:nvSpPr>
          <p:spPr>
            <a:xfrm>
              <a:off x="0" y="8965"/>
              <a:ext cx="776893" cy="3314415"/>
            </a:xfrm>
            <a:custGeom>
              <a:avLst/>
              <a:gdLst/>
              <a:ahLst/>
              <a:cxnLst/>
              <a:rect l="l" t="t" r="r" b="b"/>
              <a:pathLst>
                <a:path w="776893" h="3314415">
                  <a:moveTo>
                    <a:pt x="434321" y="15033"/>
                  </a:moveTo>
                  <a:lnTo>
                    <a:pt x="731018" y="170237"/>
                  </a:lnTo>
                  <a:cubicBezTo>
                    <a:pt x="759219" y="184989"/>
                    <a:pt x="776893" y="214182"/>
                    <a:pt x="776893" y="246007"/>
                  </a:cubicBezTo>
                  <a:lnTo>
                    <a:pt x="776893" y="3068409"/>
                  </a:lnTo>
                  <a:cubicBezTo>
                    <a:pt x="776893" y="3100234"/>
                    <a:pt x="759219" y="3129427"/>
                    <a:pt x="731018" y="3144179"/>
                  </a:cubicBezTo>
                  <a:lnTo>
                    <a:pt x="434321" y="3299383"/>
                  </a:lnTo>
                  <a:cubicBezTo>
                    <a:pt x="405585" y="3314415"/>
                    <a:pt x="371308" y="3314415"/>
                    <a:pt x="342572" y="3299383"/>
                  </a:cubicBezTo>
                  <a:lnTo>
                    <a:pt x="45875" y="3144179"/>
                  </a:lnTo>
                  <a:cubicBezTo>
                    <a:pt x="17675" y="3129427"/>
                    <a:pt x="0" y="3100234"/>
                    <a:pt x="0" y="3068409"/>
                  </a:cubicBezTo>
                  <a:lnTo>
                    <a:pt x="0" y="246007"/>
                  </a:lnTo>
                  <a:cubicBezTo>
                    <a:pt x="0" y="214182"/>
                    <a:pt x="17675" y="184989"/>
                    <a:pt x="45875" y="170237"/>
                  </a:cubicBezTo>
                  <a:lnTo>
                    <a:pt x="342572" y="15033"/>
                  </a:lnTo>
                  <a:cubicBezTo>
                    <a:pt x="371308" y="0"/>
                    <a:pt x="405585" y="0"/>
                    <a:pt x="434321" y="15033"/>
                  </a:cubicBezTo>
                  <a:close/>
                </a:path>
              </a:pathLst>
            </a:custGeom>
            <a:solidFill>
              <a:srgbClr val="000B5D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58750"/>
              <a:ext cx="776893" cy="3033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8769081" y="3165640"/>
            <a:ext cx="749838" cy="566894"/>
            <a:chOff x="0" y="0"/>
            <a:chExt cx="999966" cy="75599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9966" cy="755996"/>
            </a:xfrm>
            <a:custGeom>
              <a:avLst/>
              <a:gdLst/>
              <a:ahLst/>
              <a:cxnLst/>
              <a:rect l="l" t="t" r="r" b="b"/>
              <a:pathLst>
                <a:path w="999966" h="755996">
                  <a:moveTo>
                    <a:pt x="999966" y="377998"/>
                  </a:moveTo>
                  <a:lnTo>
                    <a:pt x="593566" y="0"/>
                  </a:lnTo>
                  <a:lnTo>
                    <a:pt x="593566" y="203200"/>
                  </a:lnTo>
                  <a:lnTo>
                    <a:pt x="0" y="203200"/>
                  </a:lnTo>
                  <a:lnTo>
                    <a:pt x="0" y="552796"/>
                  </a:lnTo>
                  <a:lnTo>
                    <a:pt x="593566" y="552796"/>
                  </a:lnTo>
                  <a:lnTo>
                    <a:pt x="593566" y="755996"/>
                  </a:lnTo>
                  <a:lnTo>
                    <a:pt x="999966" y="377998"/>
                  </a:lnTo>
                  <a:close/>
                </a:path>
              </a:pathLst>
            </a:custGeom>
            <a:solidFill>
              <a:srgbClr val="000B5D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222250"/>
              <a:ext cx="898366" cy="3305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634629" y="4274693"/>
            <a:ext cx="3018742" cy="1092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6"/>
              </a:lnSpc>
            </a:pPr>
            <a:r>
              <a:rPr lang="en-US" sz="3033">
                <a:solidFill>
                  <a:srgbClr val="FFFFFF">
                    <a:alpha val="40000"/>
                  </a:srgbClr>
                </a:solidFill>
                <a:latin typeface="Poppins Bold"/>
              </a:rPr>
              <a:t>PERFORMANCE EVALUATION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634629" y="1709252"/>
            <a:ext cx="3018742" cy="60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6"/>
              </a:lnSpc>
            </a:pPr>
            <a:r>
              <a:rPr lang="en-US" sz="3333">
                <a:solidFill>
                  <a:srgbClr val="FFFFFF">
                    <a:alpha val="40000"/>
                  </a:srgbClr>
                </a:solidFill>
                <a:latin typeface="Poppins Bold"/>
              </a:rPr>
              <a:t>RESAMPLING</a:t>
            </a:r>
          </a:p>
        </p:txBody>
      </p:sp>
      <p:grpSp>
        <p:nvGrpSpPr>
          <p:cNvPr id="27" name="Group 27"/>
          <p:cNvGrpSpPr/>
          <p:nvPr/>
        </p:nvGrpSpPr>
        <p:grpSpPr>
          <a:xfrm rot="5400000">
            <a:off x="9702747" y="922923"/>
            <a:ext cx="6028822" cy="6709228"/>
            <a:chOff x="0" y="0"/>
            <a:chExt cx="2942091" cy="327413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942091" cy="3274132"/>
            </a:xfrm>
            <a:custGeom>
              <a:avLst/>
              <a:gdLst/>
              <a:ahLst/>
              <a:cxnLst/>
              <a:rect l="l" t="t" r="r" b="b"/>
              <a:pathLst>
                <a:path w="2942091" h="3274132">
                  <a:moveTo>
                    <a:pt x="20562" y="0"/>
                  </a:moveTo>
                  <a:lnTo>
                    <a:pt x="2921529" y="0"/>
                  </a:lnTo>
                  <a:cubicBezTo>
                    <a:pt x="2932885" y="0"/>
                    <a:pt x="2942091" y="9206"/>
                    <a:pt x="2942091" y="20562"/>
                  </a:cubicBezTo>
                  <a:lnTo>
                    <a:pt x="2942091" y="3253570"/>
                  </a:lnTo>
                  <a:cubicBezTo>
                    <a:pt x="2942091" y="3264926"/>
                    <a:pt x="2932885" y="3274132"/>
                    <a:pt x="2921529" y="3274132"/>
                  </a:cubicBezTo>
                  <a:lnTo>
                    <a:pt x="20562" y="3274132"/>
                  </a:lnTo>
                  <a:cubicBezTo>
                    <a:pt x="9206" y="3274132"/>
                    <a:pt x="0" y="3264926"/>
                    <a:pt x="0" y="3253570"/>
                  </a:cubicBezTo>
                  <a:lnTo>
                    <a:pt x="0" y="20562"/>
                  </a:lnTo>
                  <a:cubicBezTo>
                    <a:pt x="0" y="9206"/>
                    <a:pt x="9206" y="0"/>
                    <a:pt x="20562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9050"/>
              <a:ext cx="2942091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12100569" y="-1075475"/>
            <a:ext cx="1201454" cy="6677506"/>
            <a:chOff x="0" y="0"/>
            <a:chExt cx="586315" cy="325865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86315" cy="3258651"/>
            </a:xfrm>
            <a:custGeom>
              <a:avLst/>
              <a:gdLst/>
              <a:ahLst/>
              <a:cxnLst/>
              <a:rect l="l" t="t" r="r" b="b"/>
              <a:pathLst>
                <a:path w="586315" h="3258651">
                  <a:moveTo>
                    <a:pt x="103177" y="0"/>
                  </a:moveTo>
                  <a:lnTo>
                    <a:pt x="483138" y="0"/>
                  </a:lnTo>
                  <a:cubicBezTo>
                    <a:pt x="510502" y="0"/>
                    <a:pt x="536745" y="10870"/>
                    <a:pt x="556095" y="30220"/>
                  </a:cubicBezTo>
                  <a:cubicBezTo>
                    <a:pt x="575444" y="49569"/>
                    <a:pt x="586315" y="75813"/>
                    <a:pt x="586315" y="103177"/>
                  </a:cubicBezTo>
                  <a:lnTo>
                    <a:pt x="586315" y="3155474"/>
                  </a:lnTo>
                  <a:cubicBezTo>
                    <a:pt x="586315" y="3212457"/>
                    <a:pt x="540121" y="3258651"/>
                    <a:pt x="483138" y="3258651"/>
                  </a:cubicBezTo>
                  <a:lnTo>
                    <a:pt x="103177" y="3258651"/>
                  </a:lnTo>
                  <a:cubicBezTo>
                    <a:pt x="46194" y="3258651"/>
                    <a:pt x="0" y="3212457"/>
                    <a:pt x="0" y="3155474"/>
                  </a:cubicBezTo>
                  <a:lnTo>
                    <a:pt x="0" y="103177"/>
                  </a:lnTo>
                  <a:cubicBezTo>
                    <a:pt x="0" y="46194"/>
                    <a:pt x="46194" y="0"/>
                    <a:pt x="10317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9050"/>
              <a:ext cx="586315" cy="3239601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9362544" y="3260245"/>
            <a:ext cx="6677506" cy="3001126"/>
          </a:xfrm>
          <a:custGeom>
            <a:avLst/>
            <a:gdLst/>
            <a:ahLst/>
            <a:cxnLst/>
            <a:rect l="l" t="t" r="r" b="b"/>
            <a:pathLst>
              <a:path w="6677506" h="3001126">
                <a:moveTo>
                  <a:pt x="0" y="0"/>
                </a:moveTo>
                <a:lnTo>
                  <a:pt x="6677505" y="0"/>
                </a:lnTo>
                <a:lnTo>
                  <a:pt x="6677505" y="3001126"/>
                </a:lnTo>
                <a:lnTo>
                  <a:pt x="0" y="3001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9192685" y="1748915"/>
            <a:ext cx="6847364" cy="9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6"/>
              </a:lnSpc>
            </a:pPr>
            <a:r>
              <a:rPr lang="en-US" sz="2697">
                <a:solidFill>
                  <a:srgbClr val="000B5D"/>
                </a:solidFill>
                <a:latin typeface="Poppins Bold"/>
              </a:rPr>
              <a:t>XGBOOST</a:t>
            </a:r>
          </a:p>
          <a:p>
            <a:pPr algn="ctr">
              <a:lnSpc>
                <a:spcPts val="3776"/>
              </a:lnSpc>
            </a:pPr>
            <a:r>
              <a:rPr lang="en-US" sz="2697">
                <a:solidFill>
                  <a:srgbClr val="000B5D"/>
                </a:solidFill>
                <a:latin typeface="Poppins Bold"/>
              </a:rPr>
              <a:t>CLASSIFIER</a:t>
            </a:r>
          </a:p>
        </p:txBody>
      </p:sp>
      <p:sp>
        <p:nvSpPr>
          <p:cNvPr id="35" name="Freeform 35"/>
          <p:cNvSpPr/>
          <p:nvPr/>
        </p:nvSpPr>
        <p:spPr>
          <a:xfrm>
            <a:off x="10946633" y="1100640"/>
            <a:ext cx="3683761" cy="2159605"/>
          </a:xfrm>
          <a:custGeom>
            <a:avLst/>
            <a:gdLst/>
            <a:ahLst/>
            <a:cxnLst/>
            <a:rect l="l" t="t" r="r" b="b"/>
            <a:pathLst>
              <a:path w="3683761" h="2159605">
                <a:moveTo>
                  <a:pt x="0" y="0"/>
                </a:moveTo>
                <a:lnTo>
                  <a:pt x="3683760" y="0"/>
                </a:lnTo>
                <a:lnTo>
                  <a:pt x="3683760" y="2159605"/>
                </a:lnTo>
                <a:lnTo>
                  <a:pt x="0" y="21596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6" name="Group 36"/>
          <p:cNvGrpSpPr/>
          <p:nvPr/>
        </p:nvGrpSpPr>
        <p:grpSpPr>
          <a:xfrm rot="5400000">
            <a:off x="1848972" y="649554"/>
            <a:ext cx="6191309" cy="7093481"/>
            <a:chOff x="0" y="0"/>
            <a:chExt cx="2857717" cy="327413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857717" cy="3274132"/>
            </a:xfrm>
            <a:custGeom>
              <a:avLst/>
              <a:gdLst/>
              <a:ahLst/>
              <a:cxnLst/>
              <a:rect l="l" t="t" r="r" b="b"/>
              <a:pathLst>
                <a:path w="2857717" h="3274132">
                  <a:moveTo>
                    <a:pt x="20022" y="0"/>
                  </a:moveTo>
                  <a:lnTo>
                    <a:pt x="2837695" y="0"/>
                  </a:lnTo>
                  <a:cubicBezTo>
                    <a:pt x="2848753" y="0"/>
                    <a:pt x="2857717" y="8964"/>
                    <a:pt x="2857717" y="20022"/>
                  </a:cubicBezTo>
                  <a:lnTo>
                    <a:pt x="2857717" y="3254110"/>
                  </a:lnTo>
                  <a:cubicBezTo>
                    <a:pt x="2857717" y="3259420"/>
                    <a:pt x="2855607" y="3264512"/>
                    <a:pt x="2851852" y="3268267"/>
                  </a:cubicBezTo>
                  <a:cubicBezTo>
                    <a:pt x="2848098" y="3272022"/>
                    <a:pt x="2843005" y="3274132"/>
                    <a:pt x="2837695" y="3274132"/>
                  </a:cubicBezTo>
                  <a:lnTo>
                    <a:pt x="20022" y="3274132"/>
                  </a:lnTo>
                  <a:cubicBezTo>
                    <a:pt x="14712" y="3274132"/>
                    <a:pt x="9619" y="3272022"/>
                    <a:pt x="5864" y="3268267"/>
                  </a:cubicBezTo>
                  <a:cubicBezTo>
                    <a:pt x="2109" y="3264512"/>
                    <a:pt x="0" y="3259420"/>
                    <a:pt x="0" y="3254110"/>
                  </a:cubicBezTo>
                  <a:lnTo>
                    <a:pt x="0" y="20022"/>
                  </a:lnTo>
                  <a:cubicBezTo>
                    <a:pt x="0" y="14712"/>
                    <a:pt x="2109" y="9619"/>
                    <a:pt x="5864" y="5864"/>
                  </a:cubicBezTo>
                  <a:cubicBezTo>
                    <a:pt x="9619" y="2109"/>
                    <a:pt x="14712" y="0"/>
                    <a:pt x="20022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19050"/>
              <a:ext cx="2857717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 rot="5400000">
            <a:off x="4289779" y="-1408384"/>
            <a:ext cx="1270264" cy="7132913"/>
            <a:chOff x="0" y="0"/>
            <a:chExt cx="586315" cy="329233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86315" cy="3292332"/>
            </a:xfrm>
            <a:custGeom>
              <a:avLst/>
              <a:gdLst/>
              <a:ahLst/>
              <a:cxnLst/>
              <a:rect l="l" t="t" r="r" b="b"/>
              <a:pathLst>
                <a:path w="586315" h="3292332">
                  <a:moveTo>
                    <a:pt x="97588" y="0"/>
                  </a:moveTo>
                  <a:lnTo>
                    <a:pt x="488727" y="0"/>
                  </a:lnTo>
                  <a:cubicBezTo>
                    <a:pt x="514609" y="0"/>
                    <a:pt x="539431" y="10282"/>
                    <a:pt x="557732" y="28583"/>
                  </a:cubicBezTo>
                  <a:cubicBezTo>
                    <a:pt x="576033" y="46884"/>
                    <a:pt x="586315" y="71706"/>
                    <a:pt x="586315" y="97588"/>
                  </a:cubicBezTo>
                  <a:lnTo>
                    <a:pt x="586315" y="3194744"/>
                  </a:lnTo>
                  <a:cubicBezTo>
                    <a:pt x="586315" y="3220626"/>
                    <a:pt x="576033" y="3245448"/>
                    <a:pt x="557732" y="3263749"/>
                  </a:cubicBezTo>
                  <a:cubicBezTo>
                    <a:pt x="539431" y="3282050"/>
                    <a:pt x="514609" y="3292332"/>
                    <a:pt x="488727" y="3292332"/>
                  </a:cubicBezTo>
                  <a:lnTo>
                    <a:pt x="97588" y="3292332"/>
                  </a:lnTo>
                  <a:cubicBezTo>
                    <a:pt x="71706" y="3292332"/>
                    <a:pt x="46884" y="3282050"/>
                    <a:pt x="28583" y="3263749"/>
                  </a:cubicBezTo>
                  <a:cubicBezTo>
                    <a:pt x="10282" y="3245448"/>
                    <a:pt x="0" y="3220626"/>
                    <a:pt x="0" y="3194744"/>
                  </a:cubicBezTo>
                  <a:lnTo>
                    <a:pt x="0" y="97588"/>
                  </a:lnTo>
                  <a:cubicBezTo>
                    <a:pt x="0" y="71706"/>
                    <a:pt x="10282" y="46884"/>
                    <a:pt x="28583" y="28583"/>
                  </a:cubicBezTo>
                  <a:cubicBezTo>
                    <a:pt x="46884" y="10282"/>
                    <a:pt x="71706" y="0"/>
                    <a:pt x="9758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19050"/>
              <a:ext cx="586315" cy="32732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437318" y="3569392"/>
            <a:ext cx="7132913" cy="2929294"/>
          </a:xfrm>
          <a:custGeom>
            <a:avLst/>
            <a:gdLst/>
            <a:ahLst/>
            <a:cxnLst/>
            <a:rect l="l" t="t" r="r" b="b"/>
            <a:pathLst>
              <a:path w="7132913" h="2929294">
                <a:moveTo>
                  <a:pt x="0" y="0"/>
                </a:moveTo>
                <a:lnTo>
                  <a:pt x="7132913" y="0"/>
                </a:lnTo>
                <a:lnTo>
                  <a:pt x="7132913" y="2929294"/>
                </a:lnTo>
                <a:lnTo>
                  <a:pt x="0" y="29292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TextBox 43"/>
          <p:cNvSpPr txBox="1"/>
          <p:nvPr/>
        </p:nvSpPr>
        <p:spPr>
          <a:xfrm>
            <a:off x="1028700" y="1629774"/>
            <a:ext cx="7831853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2"/>
              </a:lnSpc>
            </a:pPr>
            <a:r>
              <a:rPr lang="en-US" sz="2851">
                <a:solidFill>
                  <a:srgbClr val="000B5D"/>
                </a:solidFill>
                <a:latin typeface="Poppins Bold"/>
              </a:rPr>
              <a:t>RANDOM</a:t>
            </a:r>
          </a:p>
          <a:p>
            <a:pPr algn="ctr">
              <a:lnSpc>
                <a:spcPts val="3992"/>
              </a:lnSpc>
            </a:pPr>
            <a:r>
              <a:rPr lang="en-US" sz="2851">
                <a:solidFill>
                  <a:srgbClr val="000B5D"/>
                </a:solidFill>
                <a:latin typeface="Poppins Bold"/>
              </a:rPr>
              <a:t>forest classifier</a:t>
            </a:r>
          </a:p>
        </p:txBody>
      </p:sp>
      <p:sp>
        <p:nvSpPr>
          <p:cNvPr id="44" name="Freeform 44"/>
          <p:cNvSpPr/>
          <p:nvPr/>
        </p:nvSpPr>
        <p:spPr>
          <a:xfrm>
            <a:off x="2850445" y="962601"/>
            <a:ext cx="4148931" cy="2432311"/>
          </a:xfrm>
          <a:custGeom>
            <a:avLst/>
            <a:gdLst/>
            <a:ahLst/>
            <a:cxnLst/>
            <a:rect l="l" t="t" r="r" b="b"/>
            <a:pathLst>
              <a:path w="4148931" h="2432311">
                <a:moveTo>
                  <a:pt x="0" y="0"/>
                </a:moveTo>
                <a:lnTo>
                  <a:pt x="4148931" y="0"/>
                </a:lnTo>
                <a:lnTo>
                  <a:pt x="4148931" y="2432310"/>
                </a:lnTo>
                <a:lnTo>
                  <a:pt x="0" y="2432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5" name="Group 45"/>
          <p:cNvGrpSpPr/>
          <p:nvPr/>
        </p:nvGrpSpPr>
        <p:grpSpPr>
          <a:xfrm rot="5400000">
            <a:off x="3925638" y="4896215"/>
            <a:ext cx="2077409" cy="7211776"/>
            <a:chOff x="0" y="0"/>
            <a:chExt cx="958868" cy="3328733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958868" cy="3328733"/>
            </a:xfrm>
            <a:custGeom>
              <a:avLst/>
              <a:gdLst/>
              <a:ahLst/>
              <a:cxnLst/>
              <a:rect l="l" t="t" r="r" b="b"/>
              <a:pathLst>
                <a:path w="958868" h="3328733">
                  <a:moveTo>
                    <a:pt x="59672" y="0"/>
                  </a:moveTo>
                  <a:lnTo>
                    <a:pt x="899196" y="0"/>
                  </a:lnTo>
                  <a:cubicBezTo>
                    <a:pt x="932152" y="0"/>
                    <a:pt x="958868" y="26716"/>
                    <a:pt x="958868" y="59672"/>
                  </a:cubicBezTo>
                  <a:lnTo>
                    <a:pt x="958868" y="3269062"/>
                  </a:lnTo>
                  <a:cubicBezTo>
                    <a:pt x="958868" y="3302017"/>
                    <a:pt x="932152" y="3328733"/>
                    <a:pt x="899196" y="3328733"/>
                  </a:cubicBezTo>
                  <a:lnTo>
                    <a:pt x="59672" y="3328733"/>
                  </a:lnTo>
                  <a:cubicBezTo>
                    <a:pt x="26716" y="3328733"/>
                    <a:pt x="0" y="3302017"/>
                    <a:pt x="0" y="3269062"/>
                  </a:cubicBezTo>
                  <a:lnTo>
                    <a:pt x="0" y="59672"/>
                  </a:lnTo>
                  <a:cubicBezTo>
                    <a:pt x="0" y="26716"/>
                    <a:pt x="26716" y="0"/>
                    <a:pt x="59672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19050"/>
              <a:ext cx="958868" cy="3309683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 rot="5400000">
            <a:off x="11653023" y="5064962"/>
            <a:ext cx="2077409" cy="6779032"/>
            <a:chOff x="0" y="0"/>
            <a:chExt cx="958868" cy="3128992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958868" cy="3128992"/>
            </a:xfrm>
            <a:custGeom>
              <a:avLst/>
              <a:gdLst/>
              <a:ahLst/>
              <a:cxnLst/>
              <a:rect l="l" t="t" r="r" b="b"/>
              <a:pathLst>
                <a:path w="958868" h="3128992">
                  <a:moveTo>
                    <a:pt x="59672" y="0"/>
                  </a:moveTo>
                  <a:lnTo>
                    <a:pt x="899196" y="0"/>
                  </a:lnTo>
                  <a:cubicBezTo>
                    <a:pt x="932152" y="0"/>
                    <a:pt x="958868" y="26716"/>
                    <a:pt x="958868" y="59672"/>
                  </a:cubicBezTo>
                  <a:lnTo>
                    <a:pt x="958868" y="3069320"/>
                  </a:lnTo>
                  <a:cubicBezTo>
                    <a:pt x="958868" y="3102276"/>
                    <a:pt x="932152" y="3128992"/>
                    <a:pt x="899196" y="3128992"/>
                  </a:cubicBezTo>
                  <a:lnTo>
                    <a:pt x="59672" y="3128992"/>
                  </a:lnTo>
                  <a:cubicBezTo>
                    <a:pt x="26716" y="3128992"/>
                    <a:pt x="0" y="3102276"/>
                    <a:pt x="0" y="3069320"/>
                  </a:cubicBezTo>
                  <a:lnTo>
                    <a:pt x="0" y="59672"/>
                  </a:lnTo>
                  <a:cubicBezTo>
                    <a:pt x="0" y="26716"/>
                    <a:pt x="26716" y="0"/>
                    <a:pt x="59672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19050"/>
              <a:ext cx="958868" cy="310994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111002" y="7999717"/>
            <a:ext cx="7706682" cy="74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6"/>
              </a:lnSpc>
            </a:pPr>
            <a:r>
              <a:rPr lang="en-US" sz="2133">
                <a:solidFill>
                  <a:srgbClr val="FFFFFF"/>
                </a:solidFill>
                <a:latin typeface="Poppins Bold"/>
              </a:rPr>
              <a:t>TIME TO FIND HYPER PARAMECTERS = 218.709S</a:t>
            </a:r>
          </a:p>
          <a:p>
            <a:pPr algn="ctr">
              <a:lnSpc>
                <a:spcPts val="2986"/>
              </a:lnSpc>
            </a:pPr>
            <a:r>
              <a:rPr lang="en-US" sz="2133">
                <a:solidFill>
                  <a:srgbClr val="FFFFFF"/>
                </a:solidFill>
                <a:latin typeface="Poppins Bold"/>
              </a:rPr>
              <a:t>TIME TO RUN = 0.875S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111270" y="7999717"/>
            <a:ext cx="7211776" cy="74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6"/>
              </a:lnSpc>
            </a:pPr>
            <a:r>
              <a:rPr lang="en-US" sz="2133" dirty="0">
                <a:solidFill>
                  <a:srgbClr val="FFFFFF"/>
                </a:solidFill>
                <a:latin typeface="Poppins Bold"/>
              </a:rPr>
              <a:t>TIME TO FIND HYPER </a:t>
            </a:r>
            <a:r>
              <a:rPr lang="en-US" sz="2133" dirty="0" err="1">
                <a:solidFill>
                  <a:srgbClr val="FFFFFF"/>
                </a:solidFill>
                <a:latin typeface="Poppins Bold"/>
              </a:rPr>
              <a:t>PARAMECTERS</a:t>
            </a:r>
            <a:r>
              <a:rPr lang="en-US" sz="2133" dirty="0">
                <a:solidFill>
                  <a:srgbClr val="FFFFFF"/>
                </a:solidFill>
                <a:latin typeface="Poppins Bold"/>
              </a:rPr>
              <a:t> = </a:t>
            </a:r>
            <a:r>
              <a:rPr lang="en-US" sz="2133" dirty="0" err="1">
                <a:solidFill>
                  <a:srgbClr val="FFFFFF"/>
                </a:solidFill>
                <a:latin typeface="Poppins Bold"/>
              </a:rPr>
              <a:t>3551.733S</a:t>
            </a:r>
            <a:endParaRPr lang="en-US" sz="2133" dirty="0">
              <a:solidFill>
                <a:srgbClr val="FFFFFF"/>
              </a:solidFill>
              <a:latin typeface="Poppins Bold"/>
            </a:endParaRPr>
          </a:p>
          <a:p>
            <a:pPr algn="ctr">
              <a:lnSpc>
                <a:spcPts val="2986"/>
              </a:lnSpc>
            </a:pPr>
            <a:r>
              <a:rPr lang="en-US" sz="2133" dirty="0">
                <a:solidFill>
                  <a:srgbClr val="FFFFFF"/>
                </a:solidFill>
                <a:latin typeface="Poppins Bold"/>
              </a:rPr>
              <a:t>TIME TO RUN = </a:t>
            </a:r>
            <a:r>
              <a:rPr lang="en-US" sz="2133" dirty="0" err="1">
                <a:solidFill>
                  <a:srgbClr val="FFFFFF"/>
                </a:solidFill>
                <a:latin typeface="Poppins Bold"/>
              </a:rPr>
              <a:t>1.581S</a:t>
            </a:r>
            <a:endParaRPr lang="en-US" sz="2133" dirty="0">
              <a:solidFill>
                <a:srgbClr val="FFFFFF"/>
              </a:solidFill>
              <a:latin typeface="Poppins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36187" y="1321071"/>
            <a:ext cx="12152200" cy="10523257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-478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041619" y="9258300"/>
            <a:ext cx="2049570" cy="2602202"/>
            <a:chOff x="0" y="0"/>
            <a:chExt cx="698500" cy="886839"/>
          </a:xfrm>
        </p:grpSpPr>
        <p:sp>
          <p:nvSpPr>
            <p:cNvPr id="5" name="Freeform 5"/>
            <p:cNvSpPr/>
            <p:nvPr/>
          </p:nvSpPr>
          <p:spPr>
            <a:xfrm>
              <a:off x="0" y="6857"/>
              <a:ext cx="698500" cy="873125"/>
            </a:xfrm>
            <a:custGeom>
              <a:avLst/>
              <a:gdLst/>
              <a:ahLst/>
              <a:cxnLst/>
              <a:rect l="l" t="t" r="r" b="b"/>
              <a:pathLst>
                <a:path w="698500" h="873125">
                  <a:moveTo>
                    <a:pt x="380114" y="11100"/>
                  </a:moveTo>
                  <a:lnTo>
                    <a:pt x="667636" y="178386"/>
                  </a:lnTo>
                  <a:cubicBezTo>
                    <a:pt x="686745" y="189504"/>
                    <a:pt x="698500" y="209943"/>
                    <a:pt x="698500" y="232051"/>
                  </a:cubicBezTo>
                  <a:lnTo>
                    <a:pt x="698500" y="641074"/>
                  </a:lnTo>
                  <a:cubicBezTo>
                    <a:pt x="698500" y="663181"/>
                    <a:pt x="686745" y="683621"/>
                    <a:pt x="667636" y="694739"/>
                  </a:cubicBezTo>
                  <a:lnTo>
                    <a:pt x="380114" y="862024"/>
                  </a:lnTo>
                  <a:cubicBezTo>
                    <a:pt x="361035" y="873125"/>
                    <a:pt x="337465" y="873125"/>
                    <a:pt x="318386" y="862024"/>
                  </a:cubicBezTo>
                  <a:lnTo>
                    <a:pt x="30864" y="694739"/>
                  </a:lnTo>
                  <a:cubicBezTo>
                    <a:pt x="11755" y="683621"/>
                    <a:pt x="0" y="663181"/>
                    <a:pt x="0" y="641074"/>
                  </a:cubicBezTo>
                  <a:lnTo>
                    <a:pt x="0" y="232051"/>
                  </a:lnTo>
                  <a:cubicBezTo>
                    <a:pt x="0" y="209943"/>
                    <a:pt x="11755" y="189504"/>
                    <a:pt x="30864" y="178386"/>
                  </a:cubicBezTo>
                  <a:lnTo>
                    <a:pt x="318386" y="11100"/>
                  </a:lnTo>
                  <a:cubicBezTo>
                    <a:pt x="337465" y="0"/>
                    <a:pt x="361035" y="0"/>
                    <a:pt x="380114" y="11100"/>
                  </a:cubicBezTo>
                  <a:close/>
                </a:path>
              </a:pathLst>
            </a:custGeom>
            <a:solidFill>
              <a:srgbClr val="00ADEF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8750"/>
              <a:ext cx="698500" cy="588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16487382" y="-1143916"/>
            <a:ext cx="1028700" cy="4345233"/>
            <a:chOff x="0" y="0"/>
            <a:chExt cx="698500" cy="2950467"/>
          </a:xfrm>
        </p:grpSpPr>
        <p:sp>
          <p:nvSpPr>
            <p:cNvPr id="8" name="Freeform 8"/>
            <p:cNvSpPr/>
            <p:nvPr/>
          </p:nvSpPr>
          <p:spPr>
            <a:xfrm>
              <a:off x="0" y="13661"/>
              <a:ext cx="698500" cy="2923144"/>
            </a:xfrm>
            <a:custGeom>
              <a:avLst/>
              <a:gdLst/>
              <a:ahLst/>
              <a:cxnLst/>
              <a:rect l="l" t="t" r="r" b="b"/>
              <a:pathLst>
                <a:path w="698500" h="2923144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2662462"/>
                  </a:lnTo>
                  <a:cubicBezTo>
                    <a:pt x="698500" y="2706509"/>
                    <a:pt x="675079" y="2747233"/>
                    <a:pt x="637007" y="2769383"/>
                  </a:cubicBezTo>
                  <a:lnTo>
                    <a:pt x="410743" y="2901028"/>
                  </a:lnTo>
                  <a:cubicBezTo>
                    <a:pt x="372730" y="2923144"/>
                    <a:pt x="325770" y="2923144"/>
                    <a:pt x="287757" y="2901028"/>
                  </a:cubicBezTo>
                  <a:lnTo>
                    <a:pt x="61493" y="2769383"/>
                  </a:lnTo>
                  <a:cubicBezTo>
                    <a:pt x="23421" y="2747233"/>
                    <a:pt x="0" y="2706509"/>
                    <a:pt x="0" y="2662462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ADEF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8750"/>
              <a:ext cx="698500" cy="265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5999637" y="-1117311"/>
            <a:ext cx="1028700" cy="5320722"/>
            <a:chOff x="0" y="0"/>
            <a:chExt cx="698500" cy="3612836"/>
          </a:xfrm>
        </p:grpSpPr>
        <p:sp>
          <p:nvSpPr>
            <p:cNvPr id="11" name="Freeform 11"/>
            <p:cNvSpPr/>
            <p:nvPr/>
          </p:nvSpPr>
          <p:spPr>
            <a:xfrm>
              <a:off x="0" y="13661"/>
              <a:ext cx="698500" cy="3585513"/>
            </a:xfrm>
            <a:custGeom>
              <a:avLst/>
              <a:gdLst/>
              <a:ahLst/>
              <a:cxnLst/>
              <a:rect l="l" t="t" r="r" b="b"/>
              <a:pathLst>
                <a:path w="698500" h="3585513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3324831"/>
                  </a:lnTo>
                  <a:cubicBezTo>
                    <a:pt x="698500" y="3368877"/>
                    <a:pt x="675079" y="3409602"/>
                    <a:pt x="637007" y="3431752"/>
                  </a:cubicBezTo>
                  <a:lnTo>
                    <a:pt x="410743" y="3563397"/>
                  </a:lnTo>
                  <a:cubicBezTo>
                    <a:pt x="372730" y="3585513"/>
                    <a:pt x="325770" y="3585513"/>
                    <a:pt x="287757" y="3563397"/>
                  </a:cubicBezTo>
                  <a:lnTo>
                    <a:pt x="61493" y="3431752"/>
                  </a:lnTo>
                  <a:cubicBezTo>
                    <a:pt x="23421" y="3409602"/>
                    <a:pt x="0" y="3368877"/>
                    <a:pt x="0" y="3324831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0B5D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8750"/>
              <a:ext cx="698500" cy="331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16723" y="8311194"/>
            <a:ext cx="2348933" cy="3614160"/>
            <a:chOff x="0" y="0"/>
            <a:chExt cx="698500" cy="1074739"/>
          </a:xfrm>
        </p:grpSpPr>
        <p:sp>
          <p:nvSpPr>
            <p:cNvPr id="14" name="Freeform 14"/>
            <p:cNvSpPr/>
            <p:nvPr/>
          </p:nvSpPr>
          <p:spPr>
            <a:xfrm>
              <a:off x="0" y="5983"/>
              <a:ext cx="698500" cy="1062774"/>
            </a:xfrm>
            <a:custGeom>
              <a:avLst/>
              <a:gdLst/>
              <a:ahLst/>
              <a:cxnLst/>
              <a:rect l="l" t="t" r="r" b="b"/>
              <a:pathLst>
                <a:path w="698500" h="1062774">
                  <a:moveTo>
                    <a:pt x="376180" y="9686"/>
                  </a:moveTo>
                  <a:lnTo>
                    <a:pt x="671570" y="181548"/>
                  </a:lnTo>
                  <a:cubicBezTo>
                    <a:pt x="688243" y="191249"/>
                    <a:pt x="698500" y="209084"/>
                    <a:pt x="698500" y="228374"/>
                  </a:cubicBezTo>
                  <a:lnTo>
                    <a:pt x="698500" y="834400"/>
                  </a:lnTo>
                  <a:cubicBezTo>
                    <a:pt x="698500" y="853689"/>
                    <a:pt x="688243" y="871524"/>
                    <a:pt x="671570" y="881225"/>
                  </a:cubicBezTo>
                  <a:lnTo>
                    <a:pt x="376180" y="1053088"/>
                  </a:lnTo>
                  <a:cubicBezTo>
                    <a:pt x="359533" y="1062774"/>
                    <a:pt x="338967" y="1062774"/>
                    <a:pt x="322320" y="1053088"/>
                  </a:cubicBezTo>
                  <a:lnTo>
                    <a:pt x="26930" y="881225"/>
                  </a:lnTo>
                  <a:cubicBezTo>
                    <a:pt x="10257" y="871524"/>
                    <a:pt x="0" y="853689"/>
                    <a:pt x="0" y="834400"/>
                  </a:cubicBezTo>
                  <a:lnTo>
                    <a:pt x="0" y="228374"/>
                  </a:lnTo>
                  <a:cubicBezTo>
                    <a:pt x="0" y="209084"/>
                    <a:pt x="10257" y="191249"/>
                    <a:pt x="26930" y="181548"/>
                  </a:cubicBezTo>
                  <a:lnTo>
                    <a:pt x="322320" y="9686"/>
                  </a:lnTo>
                  <a:cubicBezTo>
                    <a:pt x="338967" y="0"/>
                    <a:pt x="359533" y="0"/>
                    <a:pt x="376180" y="9686"/>
                  </a:cubicBezTo>
                  <a:close/>
                </a:path>
              </a:pathLst>
            </a:custGeom>
            <a:solidFill>
              <a:srgbClr val="000B5D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8750"/>
              <a:ext cx="698500" cy="776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8437202" y="1849218"/>
            <a:ext cx="1413596" cy="6063371"/>
            <a:chOff x="0" y="0"/>
            <a:chExt cx="776893" cy="3332346"/>
          </a:xfrm>
        </p:grpSpPr>
        <p:sp>
          <p:nvSpPr>
            <p:cNvPr id="17" name="Freeform 17"/>
            <p:cNvSpPr/>
            <p:nvPr/>
          </p:nvSpPr>
          <p:spPr>
            <a:xfrm>
              <a:off x="0" y="8965"/>
              <a:ext cx="776893" cy="3314415"/>
            </a:xfrm>
            <a:custGeom>
              <a:avLst/>
              <a:gdLst/>
              <a:ahLst/>
              <a:cxnLst/>
              <a:rect l="l" t="t" r="r" b="b"/>
              <a:pathLst>
                <a:path w="776893" h="3314415">
                  <a:moveTo>
                    <a:pt x="434321" y="15033"/>
                  </a:moveTo>
                  <a:lnTo>
                    <a:pt x="731018" y="170237"/>
                  </a:lnTo>
                  <a:cubicBezTo>
                    <a:pt x="759219" y="184989"/>
                    <a:pt x="776893" y="214182"/>
                    <a:pt x="776893" y="246007"/>
                  </a:cubicBezTo>
                  <a:lnTo>
                    <a:pt x="776893" y="3068409"/>
                  </a:lnTo>
                  <a:cubicBezTo>
                    <a:pt x="776893" y="3100234"/>
                    <a:pt x="759219" y="3129427"/>
                    <a:pt x="731018" y="3144179"/>
                  </a:cubicBezTo>
                  <a:lnTo>
                    <a:pt x="434321" y="3299383"/>
                  </a:lnTo>
                  <a:cubicBezTo>
                    <a:pt x="405585" y="3314415"/>
                    <a:pt x="371308" y="3314415"/>
                    <a:pt x="342572" y="3299383"/>
                  </a:cubicBezTo>
                  <a:lnTo>
                    <a:pt x="45875" y="3144179"/>
                  </a:lnTo>
                  <a:cubicBezTo>
                    <a:pt x="17675" y="3129427"/>
                    <a:pt x="0" y="3100234"/>
                    <a:pt x="0" y="3068409"/>
                  </a:cubicBezTo>
                  <a:lnTo>
                    <a:pt x="0" y="246007"/>
                  </a:lnTo>
                  <a:cubicBezTo>
                    <a:pt x="0" y="214182"/>
                    <a:pt x="17675" y="184989"/>
                    <a:pt x="45875" y="170237"/>
                  </a:cubicBezTo>
                  <a:lnTo>
                    <a:pt x="342572" y="15033"/>
                  </a:lnTo>
                  <a:cubicBezTo>
                    <a:pt x="371308" y="0"/>
                    <a:pt x="405585" y="0"/>
                    <a:pt x="434321" y="15033"/>
                  </a:cubicBezTo>
                  <a:close/>
                </a:path>
              </a:pathLst>
            </a:custGeom>
            <a:solidFill>
              <a:srgbClr val="000B5D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58750"/>
              <a:ext cx="776893" cy="3033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8437202" y="-1014416"/>
            <a:ext cx="1413596" cy="6063371"/>
            <a:chOff x="0" y="0"/>
            <a:chExt cx="776893" cy="3332346"/>
          </a:xfrm>
        </p:grpSpPr>
        <p:sp>
          <p:nvSpPr>
            <p:cNvPr id="20" name="Freeform 20"/>
            <p:cNvSpPr/>
            <p:nvPr/>
          </p:nvSpPr>
          <p:spPr>
            <a:xfrm>
              <a:off x="0" y="8965"/>
              <a:ext cx="776893" cy="3314415"/>
            </a:xfrm>
            <a:custGeom>
              <a:avLst/>
              <a:gdLst/>
              <a:ahLst/>
              <a:cxnLst/>
              <a:rect l="l" t="t" r="r" b="b"/>
              <a:pathLst>
                <a:path w="776893" h="3314415">
                  <a:moveTo>
                    <a:pt x="434321" y="15033"/>
                  </a:moveTo>
                  <a:lnTo>
                    <a:pt x="731018" y="170237"/>
                  </a:lnTo>
                  <a:cubicBezTo>
                    <a:pt x="759219" y="184989"/>
                    <a:pt x="776893" y="214182"/>
                    <a:pt x="776893" y="246007"/>
                  </a:cubicBezTo>
                  <a:lnTo>
                    <a:pt x="776893" y="3068409"/>
                  </a:lnTo>
                  <a:cubicBezTo>
                    <a:pt x="776893" y="3100234"/>
                    <a:pt x="759219" y="3129427"/>
                    <a:pt x="731018" y="3144179"/>
                  </a:cubicBezTo>
                  <a:lnTo>
                    <a:pt x="434321" y="3299383"/>
                  </a:lnTo>
                  <a:cubicBezTo>
                    <a:pt x="405585" y="3314415"/>
                    <a:pt x="371308" y="3314415"/>
                    <a:pt x="342572" y="3299383"/>
                  </a:cubicBezTo>
                  <a:lnTo>
                    <a:pt x="45875" y="3144179"/>
                  </a:lnTo>
                  <a:cubicBezTo>
                    <a:pt x="17675" y="3129427"/>
                    <a:pt x="0" y="3100234"/>
                    <a:pt x="0" y="3068409"/>
                  </a:cubicBezTo>
                  <a:lnTo>
                    <a:pt x="0" y="246007"/>
                  </a:lnTo>
                  <a:cubicBezTo>
                    <a:pt x="0" y="214182"/>
                    <a:pt x="17675" y="184989"/>
                    <a:pt x="45875" y="170237"/>
                  </a:cubicBezTo>
                  <a:lnTo>
                    <a:pt x="342572" y="15033"/>
                  </a:lnTo>
                  <a:cubicBezTo>
                    <a:pt x="371308" y="0"/>
                    <a:pt x="405585" y="0"/>
                    <a:pt x="434321" y="15033"/>
                  </a:cubicBezTo>
                  <a:close/>
                </a:path>
              </a:pathLst>
            </a:custGeom>
            <a:solidFill>
              <a:srgbClr val="000B5D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58750"/>
              <a:ext cx="776893" cy="3033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8769081" y="3165640"/>
            <a:ext cx="749838" cy="566894"/>
            <a:chOff x="0" y="0"/>
            <a:chExt cx="999966" cy="75599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9966" cy="755996"/>
            </a:xfrm>
            <a:custGeom>
              <a:avLst/>
              <a:gdLst/>
              <a:ahLst/>
              <a:cxnLst/>
              <a:rect l="l" t="t" r="r" b="b"/>
              <a:pathLst>
                <a:path w="999966" h="755996">
                  <a:moveTo>
                    <a:pt x="999966" y="377998"/>
                  </a:moveTo>
                  <a:lnTo>
                    <a:pt x="593566" y="0"/>
                  </a:lnTo>
                  <a:lnTo>
                    <a:pt x="593566" y="203200"/>
                  </a:lnTo>
                  <a:lnTo>
                    <a:pt x="0" y="203200"/>
                  </a:lnTo>
                  <a:lnTo>
                    <a:pt x="0" y="552796"/>
                  </a:lnTo>
                  <a:lnTo>
                    <a:pt x="593566" y="552796"/>
                  </a:lnTo>
                  <a:lnTo>
                    <a:pt x="593566" y="755996"/>
                  </a:lnTo>
                  <a:lnTo>
                    <a:pt x="999966" y="377998"/>
                  </a:lnTo>
                  <a:close/>
                </a:path>
              </a:pathLst>
            </a:custGeom>
            <a:solidFill>
              <a:srgbClr val="000B5D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222250"/>
              <a:ext cx="898366" cy="3305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634629" y="4274693"/>
            <a:ext cx="3018742" cy="1092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6"/>
              </a:lnSpc>
            </a:pPr>
            <a:r>
              <a:rPr lang="en-US" sz="3033">
                <a:solidFill>
                  <a:srgbClr val="FFFFFF">
                    <a:alpha val="40000"/>
                  </a:srgbClr>
                </a:solidFill>
                <a:latin typeface="Poppins Bold"/>
              </a:rPr>
              <a:t>PERFORMANCE EVALUATION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634629" y="1709252"/>
            <a:ext cx="3018742" cy="60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6"/>
              </a:lnSpc>
            </a:pPr>
            <a:r>
              <a:rPr lang="en-US" sz="3333">
                <a:solidFill>
                  <a:srgbClr val="FFFFFF">
                    <a:alpha val="40000"/>
                  </a:srgbClr>
                </a:solidFill>
                <a:latin typeface="Poppins Bold"/>
              </a:rPr>
              <a:t>RESAMPLING</a:t>
            </a:r>
          </a:p>
        </p:txBody>
      </p:sp>
      <p:grpSp>
        <p:nvGrpSpPr>
          <p:cNvPr id="27" name="Group 27"/>
          <p:cNvGrpSpPr/>
          <p:nvPr/>
        </p:nvGrpSpPr>
        <p:grpSpPr>
          <a:xfrm rot="5400000">
            <a:off x="6331793" y="1665779"/>
            <a:ext cx="6191309" cy="7093481"/>
            <a:chOff x="0" y="0"/>
            <a:chExt cx="2857717" cy="327413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857717" cy="3274132"/>
            </a:xfrm>
            <a:custGeom>
              <a:avLst/>
              <a:gdLst/>
              <a:ahLst/>
              <a:cxnLst/>
              <a:rect l="l" t="t" r="r" b="b"/>
              <a:pathLst>
                <a:path w="2857717" h="3274132">
                  <a:moveTo>
                    <a:pt x="20022" y="0"/>
                  </a:moveTo>
                  <a:lnTo>
                    <a:pt x="2837695" y="0"/>
                  </a:lnTo>
                  <a:cubicBezTo>
                    <a:pt x="2848753" y="0"/>
                    <a:pt x="2857717" y="8964"/>
                    <a:pt x="2857717" y="20022"/>
                  </a:cubicBezTo>
                  <a:lnTo>
                    <a:pt x="2857717" y="3254110"/>
                  </a:lnTo>
                  <a:cubicBezTo>
                    <a:pt x="2857717" y="3259420"/>
                    <a:pt x="2855607" y="3264512"/>
                    <a:pt x="2851852" y="3268267"/>
                  </a:cubicBezTo>
                  <a:cubicBezTo>
                    <a:pt x="2848098" y="3272022"/>
                    <a:pt x="2843005" y="3274132"/>
                    <a:pt x="2837695" y="3274132"/>
                  </a:cubicBezTo>
                  <a:lnTo>
                    <a:pt x="20022" y="3274132"/>
                  </a:lnTo>
                  <a:cubicBezTo>
                    <a:pt x="14712" y="3274132"/>
                    <a:pt x="9619" y="3272022"/>
                    <a:pt x="5864" y="3268267"/>
                  </a:cubicBezTo>
                  <a:cubicBezTo>
                    <a:pt x="2109" y="3264512"/>
                    <a:pt x="0" y="3259420"/>
                    <a:pt x="0" y="3254110"/>
                  </a:cubicBezTo>
                  <a:lnTo>
                    <a:pt x="0" y="20022"/>
                  </a:lnTo>
                  <a:cubicBezTo>
                    <a:pt x="0" y="14712"/>
                    <a:pt x="2109" y="9619"/>
                    <a:pt x="5864" y="5864"/>
                  </a:cubicBezTo>
                  <a:cubicBezTo>
                    <a:pt x="9619" y="2109"/>
                    <a:pt x="14712" y="0"/>
                    <a:pt x="20022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9050"/>
              <a:ext cx="2857717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8772599" y="-392159"/>
            <a:ext cx="1270264" cy="7132913"/>
            <a:chOff x="0" y="0"/>
            <a:chExt cx="586315" cy="329233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86315" cy="3292332"/>
            </a:xfrm>
            <a:custGeom>
              <a:avLst/>
              <a:gdLst/>
              <a:ahLst/>
              <a:cxnLst/>
              <a:rect l="l" t="t" r="r" b="b"/>
              <a:pathLst>
                <a:path w="586315" h="3292332">
                  <a:moveTo>
                    <a:pt x="97588" y="0"/>
                  </a:moveTo>
                  <a:lnTo>
                    <a:pt x="488727" y="0"/>
                  </a:lnTo>
                  <a:cubicBezTo>
                    <a:pt x="514609" y="0"/>
                    <a:pt x="539431" y="10282"/>
                    <a:pt x="557732" y="28583"/>
                  </a:cubicBezTo>
                  <a:cubicBezTo>
                    <a:pt x="576033" y="46884"/>
                    <a:pt x="586315" y="71706"/>
                    <a:pt x="586315" y="97588"/>
                  </a:cubicBezTo>
                  <a:lnTo>
                    <a:pt x="586315" y="3194744"/>
                  </a:lnTo>
                  <a:cubicBezTo>
                    <a:pt x="586315" y="3220626"/>
                    <a:pt x="576033" y="3245448"/>
                    <a:pt x="557732" y="3263749"/>
                  </a:cubicBezTo>
                  <a:cubicBezTo>
                    <a:pt x="539431" y="3282050"/>
                    <a:pt x="514609" y="3292332"/>
                    <a:pt x="488727" y="3292332"/>
                  </a:cubicBezTo>
                  <a:lnTo>
                    <a:pt x="97588" y="3292332"/>
                  </a:lnTo>
                  <a:cubicBezTo>
                    <a:pt x="71706" y="3292332"/>
                    <a:pt x="46884" y="3282050"/>
                    <a:pt x="28583" y="3263749"/>
                  </a:cubicBezTo>
                  <a:cubicBezTo>
                    <a:pt x="10282" y="3245448"/>
                    <a:pt x="0" y="3220626"/>
                    <a:pt x="0" y="3194744"/>
                  </a:cubicBezTo>
                  <a:lnTo>
                    <a:pt x="0" y="97588"/>
                  </a:lnTo>
                  <a:cubicBezTo>
                    <a:pt x="0" y="71706"/>
                    <a:pt x="10282" y="46884"/>
                    <a:pt x="28583" y="28583"/>
                  </a:cubicBezTo>
                  <a:cubicBezTo>
                    <a:pt x="46884" y="10282"/>
                    <a:pt x="71706" y="0"/>
                    <a:pt x="9758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9050"/>
              <a:ext cx="586315" cy="32732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5920138" y="4585618"/>
            <a:ext cx="7132913" cy="2929294"/>
          </a:xfrm>
          <a:custGeom>
            <a:avLst/>
            <a:gdLst/>
            <a:ahLst/>
            <a:cxnLst/>
            <a:rect l="l" t="t" r="r" b="b"/>
            <a:pathLst>
              <a:path w="7132913" h="2929294">
                <a:moveTo>
                  <a:pt x="0" y="0"/>
                </a:moveTo>
                <a:lnTo>
                  <a:pt x="7132913" y="0"/>
                </a:lnTo>
                <a:lnTo>
                  <a:pt x="7132913" y="2929293"/>
                </a:lnTo>
                <a:lnTo>
                  <a:pt x="0" y="2929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5511520" y="2645999"/>
            <a:ext cx="7831853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2"/>
              </a:lnSpc>
            </a:pPr>
            <a:r>
              <a:rPr lang="en-US" sz="2851">
                <a:solidFill>
                  <a:srgbClr val="000B5D"/>
                </a:solidFill>
                <a:latin typeface="Poppins Bold"/>
              </a:rPr>
              <a:t>RANDOM</a:t>
            </a:r>
          </a:p>
          <a:p>
            <a:pPr algn="ctr">
              <a:lnSpc>
                <a:spcPts val="3992"/>
              </a:lnSpc>
            </a:pPr>
            <a:r>
              <a:rPr lang="en-US" sz="2851">
                <a:solidFill>
                  <a:srgbClr val="000B5D"/>
                </a:solidFill>
                <a:latin typeface="Poppins Bold"/>
              </a:rPr>
              <a:t>forest classifier</a:t>
            </a:r>
          </a:p>
        </p:txBody>
      </p:sp>
      <p:sp>
        <p:nvSpPr>
          <p:cNvPr id="35" name="Freeform 35"/>
          <p:cNvSpPr/>
          <p:nvPr/>
        </p:nvSpPr>
        <p:spPr>
          <a:xfrm>
            <a:off x="7333266" y="1978826"/>
            <a:ext cx="4148931" cy="2432311"/>
          </a:xfrm>
          <a:custGeom>
            <a:avLst/>
            <a:gdLst/>
            <a:ahLst/>
            <a:cxnLst/>
            <a:rect l="l" t="t" r="r" b="b"/>
            <a:pathLst>
              <a:path w="4148931" h="2432311">
                <a:moveTo>
                  <a:pt x="0" y="0"/>
                </a:moveTo>
                <a:lnTo>
                  <a:pt x="4148930" y="0"/>
                </a:lnTo>
                <a:lnTo>
                  <a:pt x="4148930" y="2432311"/>
                </a:lnTo>
                <a:lnTo>
                  <a:pt x="0" y="2432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36187" y="1321071"/>
            <a:ext cx="12152200" cy="10523257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>
                <a:alphaModFix amt="26000"/>
              </a:blip>
              <a:stretch>
                <a:fillRect l="-478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041619" y="9258300"/>
            <a:ext cx="2049570" cy="2602202"/>
            <a:chOff x="0" y="0"/>
            <a:chExt cx="698500" cy="886839"/>
          </a:xfrm>
        </p:grpSpPr>
        <p:sp>
          <p:nvSpPr>
            <p:cNvPr id="5" name="Freeform 5"/>
            <p:cNvSpPr/>
            <p:nvPr/>
          </p:nvSpPr>
          <p:spPr>
            <a:xfrm>
              <a:off x="0" y="6857"/>
              <a:ext cx="698500" cy="873125"/>
            </a:xfrm>
            <a:custGeom>
              <a:avLst/>
              <a:gdLst/>
              <a:ahLst/>
              <a:cxnLst/>
              <a:rect l="l" t="t" r="r" b="b"/>
              <a:pathLst>
                <a:path w="698500" h="873125">
                  <a:moveTo>
                    <a:pt x="380114" y="11100"/>
                  </a:moveTo>
                  <a:lnTo>
                    <a:pt x="667636" y="178386"/>
                  </a:lnTo>
                  <a:cubicBezTo>
                    <a:pt x="686745" y="189504"/>
                    <a:pt x="698500" y="209943"/>
                    <a:pt x="698500" y="232051"/>
                  </a:cubicBezTo>
                  <a:lnTo>
                    <a:pt x="698500" y="641074"/>
                  </a:lnTo>
                  <a:cubicBezTo>
                    <a:pt x="698500" y="663181"/>
                    <a:pt x="686745" y="683621"/>
                    <a:pt x="667636" y="694739"/>
                  </a:cubicBezTo>
                  <a:lnTo>
                    <a:pt x="380114" y="862024"/>
                  </a:lnTo>
                  <a:cubicBezTo>
                    <a:pt x="361035" y="873125"/>
                    <a:pt x="337465" y="873125"/>
                    <a:pt x="318386" y="862024"/>
                  </a:cubicBezTo>
                  <a:lnTo>
                    <a:pt x="30864" y="694739"/>
                  </a:lnTo>
                  <a:cubicBezTo>
                    <a:pt x="11755" y="683621"/>
                    <a:pt x="0" y="663181"/>
                    <a:pt x="0" y="641074"/>
                  </a:cubicBezTo>
                  <a:lnTo>
                    <a:pt x="0" y="232051"/>
                  </a:lnTo>
                  <a:cubicBezTo>
                    <a:pt x="0" y="209943"/>
                    <a:pt x="11755" y="189504"/>
                    <a:pt x="30864" y="178386"/>
                  </a:cubicBezTo>
                  <a:lnTo>
                    <a:pt x="318386" y="11100"/>
                  </a:lnTo>
                  <a:cubicBezTo>
                    <a:pt x="337465" y="0"/>
                    <a:pt x="361035" y="0"/>
                    <a:pt x="380114" y="11100"/>
                  </a:cubicBezTo>
                  <a:close/>
                </a:path>
              </a:pathLst>
            </a:custGeom>
            <a:solidFill>
              <a:srgbClr val="00ADEF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8750"/>
              <a:ext cx="698500" cy="588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16487382" y="-1143916"/>
            <a:ext cx="1028700" cy="4345233"/>
            <a:chOff x="0" y="0"/>
            <a:chExt cx="698500" cy="2950467"/>
          </a:xfrm>
        </p:grpSpPr>
        <p:sp>
          <p:nvSpPr>
            <p:cNvPr id="8" name="Freeform 8"/>
            <p:cNvSpPr/>
            <p:nvPr/>
          </p:nvSpPr>
          <p:spPr>
            <a:xfrm>
              <a:off x="0" y="13661"/>
              <a:ext cx="698500" cy="2923144"/>
            </a:xfrm>
            <a:custGeom>
              <a:avLst/>
              <a:gdLst/>
              <a:ahLst/>
              <a:cxnLst/>
              <a:rect l="l" t="t" r="r" b="b"/>
              <a:pathLst>
                <a:path w="698500" h="2923144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2662462"/>
                  </a:lnTo>
                  <a:cubicBezTo>
                    <a:pt x="698500" y="2706509"/>
                    <a:pt x="675079" y="2747233"/>
                    <a:pt x="637007" y="2769383"/>
                  </a:cubicBezTo>
                  <a:lnTo>
                    <a:pt x="410743" y="2901028"/>
                  </a:lnTo>
                  <a:cubicBezTo>
                    <a:pt x="372730" y="2923144"/>
                    <a:pt x="325770" y="2923144"/>
                    <a:pt x="287757" y="2901028"/>
                  </a:cubicBezTo>
                  <a:lnTo>
                    <a:pt x="61493" y="2769383"/>
                  </a:lnTo>
                  <a:cubicBezTo>
                    <a:pt x="23421" y="2747233"/>
                    <a:pt x="0" y="2706509"/>
                    <a:pt x="0" y="2662462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ADEF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8750"/>
              <a:ext cx="698500" cy="265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5999637" y="-1117311"/>
            <a:ext cx="1028700" cy="5320722"/>
            <a:chOff x="0" y="0"/>
            <a:chExt cx="698500" cy="3612836"/>
          </a:xfrm>
        </p:grpSpPr>
        <p:sp>
          <p:nvSpPr>
            <p:cNvPr id="11" name="Freeform 11"/>
            <p:cNvSpPr/>
            <p:nvPr/>
          </p:nvSpPr>
          <p:spPr>
            <a:xfrm>
              <a:off x="0" y="13661"/>
              <a:ext cx="698500" cy="3585513"/>
            </a:xfrm>
            <a:custGeom>
              <a:avLst/>
              <a:gdLst/>
              <a:ahLst/>
              <a:cxnLst/>
              <a:rect l="l" t="t" r="r" b="b"/>
              <a:pathLst>
                <a:path w="698500" h="3585513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3324831"/>
                  </a:lnTo>
                  <a:cubicBezTo>
                    <a:pt x="698500" y="3368877"/>
                    <a:pt x="675079" y="3409602"/>
                    <a:pt x="637007" y="3431752"/>
                  </a:cubicBezTo>
                  <a:lnTo>
                    <a:pt x="410743" y="3563397"/>
                  </a:lnTo>
                  <a:cubicBezTo>
                    <a:pt x="372730" y="3585513"/>
                    <a:pt x="325770" y="3585513"/>
                    <a:pt x="287757" y="3563397"/>
                  </a:cubicBezTo>
                  <a:lnTo>
                    <a:pt x="61493" y="3431752"/>
                  </a:lnTo>
                  <a:cubicBezTo>
                    <a:pt x="23421" y="3409602"/>
                    <a:pt x="0" y="3368877"/>
                    <a:pt x="0" y="3324831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0B5D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8750"/>
              <a:ext cx="698500" cy="331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16723" y="8311194"/>
            <a:ext cx="2348933" cy="3614160"/>
            <a:chOff x="0" y="0"/>
            <a:chExt cx="698500" cy="1074739"/>
          </a:xfrm>
        </p:grpSpPr>
        <p:sp>
          <p:nvSpPr>
            <p:cNvPr id="14" name="Freeform 14"/>
            <p:cNvSpPr/>
            <p:nvPr/>
          </p:nvSpPr>
          <p:spPr>
            <a:xfrm>
              <a:off x="0" y="5983"/>
              <a:ext cx="698500" cy="1062774"/>
            </a:xfrm>
            <a:custGeom>
              <a:avLst/>
              <a:gdLst/>
              <a:ahLst/>
              <a:cxnLst/>
              <a:rect l="l" t="t" r="r" b="b"/>
              <a:pathLst>
                <a:path w="698500" h="1062774">
                  <a:moveTo>
                    <a:pt x="376180" y="9686"/>
                  </a:moveTo>
                  <a:lnTo>
                    <a:pt x="671570" y="181548"/>
                  </a:lnTo>
                  <a:cubicBezTo>
                    <a:pt x="688243" y="191249"/>
                    <a:pt x="698500" y="209084"/>
                    <a:pt x="698500" y="228374"/>
                  </a:cubicBezTo>
                  <a:lnTo>
                    <a:pt x="698500" y="834400"/>
                  </a:lnTo>
                  <a:cubicBezTo>
                    <a:pt x="698500" y="853689"/>
                    <a:pt x="688243" y="871524"/>
                    <a:pt x="671570" y="881225"/>
                  </a:cubicBezTo>
                  <a:lnTo>
                    <a:pt x="376180" y="1053088"/>
                  </a:lnTo>
                  <a:cubicBezTo>
                    <a:pt x="359533" y="1062774"/>
                    <a:pt x="338967" y="1062774"/>
                    <a:pt x="322320" y="1053088"/>
                  </a:cubicBezTo>
                  <a:lnTo>
                    <a:pt x="26930" y="881225"/>
                  </a:lnTo>
                  <a:cubicBezTo>
                    <a:pt x="10257" y="871524"/>
                    <a:pt x="0" y="853689"/>
                    <a:pt x="0" y="834400"/>
                  </a:cubicBezTo>
                  <a:lnTo>
                    <a:pt x="0" y="228374"/>
                  </a:lnTo>
                  <a:cubicBezTo>
                    <a:pt x="0" y="209084"/>
                    <a:pt x="10257" y="191249"/>
                    <a:pt x="26930" y="181548"/>
                  </a:cubicBezTo>
                  <a:lnTo>
                    <a:pt x="322320" y="9686"/>
                  </a:lnTo>
                  <a:cubicBezTo>
                    <a:pt x="338967" y="0"/>
                    <a:pt x="359533" y="0"/>
                    <a:pt x="376180" y="9686"/>
                  </a:cubicBezTo>
                  <a:close/>
                </a:path>
              </a:pathLst>
            </a:custGeom>
            <a:solidFill>
              <a:srgbClr val="000B5D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8750"/>
              <a:ext cx="698500" cy="776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8437202" y="1849218"/>
            <a:ext cx="1413596" cy="6063371"/>
            <a:chOff x="0" y="0"/>
            <a:chExt cx="776893" cy="3332346"/>
          </a:xfrm>
        </p:grpSpPr>
        <p:sp>
          <p:nvSpPr>
            <p:cNvPr id="17" name="Freeform 17"/>
            <p:cNvSpPr/>
            <p:nvPr/>
          </p:nvSpPr>
          <p:spPr>
            <a:xfrm>
              <a:off x="0" y="8965"/>
              <a:ext cx="776893" cy="3314415"/>
            </a:xfrm>
            <a:custGeom>
              <a:avLst/>
              <a:gdLst/>
              <a:ahLst/>
              <a:cxnLst/>
              <a:rect l="l" t="t" r="r" b="b"/>
              <a:pathLst>
                <a:path w="776893" h="3314415">
                  <a:moveTo>
                    <a:pt x="434321" y="15033"/>
                  </a:moveTo>
                  <a:lnTo>
                    <a:pt x="731018" y="170237"/>
                  </a:lnTo>
                  <a:cubicBezTo>
                    <a:pt x="759219" y="184989"/>
                    <a:pt x="776893" y="214182"/>
                    <a:pt x="776893" y="246007"/>
                  </a:cubicBezTo>
                  <a:lnTo>
                    <a:pt x="776893" y="3068409"/>
                  </a:lnTo>
                  <a:cubicBezTo>
                    <a:pt x="776893" y="3100234"/>
                    <a:pt x="759219" y="3129427"/>
                    <a:pt x="731018" y="3144179"/>
                  </a:cubicBezTo>
                  <a:lnTo>
                    <a:pt x="434321" y="3299383"/>
                  </a:lnTo>
                  <a:cubicBezTo>
                    <a:pt x="405585" y="3314415"/>
                    <a:pt x="371308" y="3314415"/>
                    <a:pt x="342572" y="3299383"/>
                  </a:cubicBezTo>
                  <a:lnTo>
                    <a:pt x="45875" y="3144179"/>
                  </a:lnTo>
                  <a:cubicBezTo>
                    <a:pt x="17675" y="3129427"/>
                    <a:pt x="0" y="3100234"/>
                    <a:pt x="0" y="3068409"/>
                  </a:cubicBezTo>
                  <a:lnTo>
                    <a:pt x="0" y="246007"/>
                  </a:lnTo>
                  <a:cubicBezTo>
                    <a:pt x="0" y="214182"/>
                    <a:pt x="17675" y="184989"/>
                    <a:pt x="45875" y="170237"/>
                  </a:cubicBezTo>
                  <a:lnTo>
                    <a:pt x="342572" y="15033"/>
                  </a:lnTo>
                  <a:cubicBezTo>
                    <a:pt x="371308" y="0"/>
                    <a:pt x="405585" y="0"/>
                    <a:pt x="434321" y="15033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58750"/>
              <a:ext cx="776893" cy="3033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8437202" y="-1014416"/>
            <a:ext cx="1413596" cy="6063371"/>
            <a:chOff x="0" y="0"/>
            <a:chExt cx="776893" cy="3332346"/>
          </a:xfrm>
        </p:grpSpPr>
        <p:sp>
          <p:nvSpPr>
            <p:cNvPr id="20" name="Freeform 20"/>
            <p:cNvSpPr/>
            <p:nvPr/>
          </p:nvSpPr>
          <p:spPr>
            <a:xfrm>
              <a:off x="0" y="8965"/>
              <a:ext cx="776893" cy="3314415"/>
            </a:xfrm>
            <a:custGeom>
              <a:avLst/>
              <a:gdLst/>
              <a:ahLst/>
              <a:cxnLst/>
              <a:rect l="l" t="t" r="r" b="b"/>
              <a:pathLst>
                <a:path w="776893" h="3314415">
                  <a:moveTo>
                    <a:pt x="434321" y="15033"/>
                  </a:moveTo>
                  <a:lnTo>
                    <a:pt x="731018" y="170237"/>
                  </a:lnTo>
                  <a:cubicBezTo>
                    <a:pt x="759219" y="184989"/>
                    <a:pt x="776893" y="214182"/>
                    <a:pt x="776893" y="246007"/>
                  </a:cubicBezTo>
                  <a:lnTo>
                    <a:pt x="776893" y="3068409"/>
                  </a:lnTo>
                  <a:cubicBezTo>
                    <a:pt x="776893" y="3100234"/>
                    <a:pt x="759219" y="3129427"/>
                    <a:pt x="731018" y="3144179"/>
                  </a:cubicBezTo>
                  <a:lnTo>
                    <a:pt x="434321" y="3299383"/>
                  </a:lnTo>
                  <a:cubicBezTo>
                    <a:pt x="405585" y="3314415"/>
                    <a:pt x="371308" y="3314415"/>
                    <a:pt x="342572" y="3299383"/>
                  </a:cubicBezTo>
                  <a:lnTo>
                    <a:pt x="45875" y="3144179"/>
                  </a:lnTo>
                  <a:cubicBezTo>
                    <a:pt x="17675" y="3129427"/>
                    <a:pt x="0" y="3100234"/>
                    <a:pt x="0" y="3068409"/>
                  </a:cubicBezTo>
                  <a:lnTo>
                    <a:pt x="0" y="246007"/>
                  </a:lnTo>
                  <a:cubicBezTo>
                    <a:pt x="0" y="214182"/>
                    <a:pt x="17675" y="184989"/>
                    <a:pt x="45875" y="170237"/>
                  </a:cubicBezTo>
                  <a:lnTo>
                    <a:pt x="342572" y="15033"/>
                  </a:lnTo>
                  <a:cubicBezTo>
                    <a:pt x="371308" y="0"/>
                    <a:pt x="405585" y="0"/>
                    <a:pt x="434321" y="15033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58750"/>
              <a:ext cx="776893" cy="3033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8769081" y="3165640"/>
            <a:ext cx="749838" cy="566894"/>
            <a:chOff x="0" y="0"/>
            <a:chExt cx="999966" cy="75599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9966" cy="755996"/>
            </a:xfrm>
            <a:custGeom>
              <a:avLst/>
              <a:gdLst/>
              <a:ahLst/>
              <a:cxnLst/>
              <a:rect l="l" t="t" r="r" b="b"/>
              <a:pathLst>
                <a:path w="999966" h="755996">
                  <a:moveTo>
                    <a:pt x="999966" y="377998"/>
                  </a:moveTo>
                  <a:lnTo>
                    <a:pt x="593566" y="0"/>
                  </a:lnTo>
                  <a:lnTo>
                    <a:pt x="593566" y="203200"/>
                  </a:lnTo>
                  <a:lnTo>
                    <a:pt x="0" y="203200"/>
                  </a:lnTo>
                  <a:lnTo>
                    <a:pt x="0" y="552796"/>
                  </a:lnTo>
                  <a:lnTo>
                    <a:pt x="593566" y="552796"/>
                  </a:lnTo>
                  <a:lnTo>
                    <a:pt x="593566" y="755996"/>
                  </a:lnTo>
                  <a:lnTo>
                    <a:pt x="999966" y="377998"/>
                  </a:ln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222250"/>
              <a:ext cx="898366" cy="3305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634629" y="4274693"/>
            <a:ext cx="3018742" cy="1092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6"/>
              </a:lnSpc>
            </a:pPr>
            <a:r>
              <a:rPr lang="en-US" sz="3033">
                <a:solidFill>
                  <a:srgbClr val="FFFFFF"/>
                </a:solidFill>
                <a:latin typeface="Poppins Bold"/>
              </a:rPr>
              <a:t>PERFORMANCE EVALUATION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634629" y="1709252"/>
            <a:ext cx="3018742" cy="60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6"/>
              </a:lnSpc>
            </a:pPr>
            <a:r>
              <a:rPr lang="en-US" sz="3333">
                <a:solidFill>
                  <a:srgbClr val="FFFFFF"/>
                </a:solidFill>
                <a:latin typeface="Poppins Bold"/>
              </a:rPr>
              <a:t>RESAMPLING</a:t>
            </a:r>
          </a:p>
        </p:txBody>
      </p:sp>
      <p:grpSp>
        <p:nvGrpSpPr>
          <p:cNvPr id="27" name="Group 27"/>
          <p:cNvGrpSpPr/>
          <p:nvPr/>
        </p:nvGrpSpPr>
        <p:grpSpPr>
          <a:xfrm rot="5400000">
            <a:off x="8437202" y="4717502"/>
            <a:ext cx="1413596" cy="6063371"/>
            <a:chOff x="0" y="0"/>
            <a:chExt cx="776893" cy="3332346"/>
          </a:xfrm>
        </p:grpSpPr>
        <p:sp>
          <p:nvSpPr>
            <p:cNvPr id="28" name="Freeform 28"/>
            <p:cNvSpPr/>
            <p:nvPr/>
          </p:nvSpPr>
          <p:spPr>
            <a:xfrm>
              <a:off x="0" y="8965"/>
              <a:ext cx="776893" cy="3314415"/>
            </a:xfrm>
            <a:custGeom>
              <a:avLst/>
              <a:gdLst/>
              <a:ahLst/>
              <a:cxnLst/>
              <a:rect l="l" t="t" r="r" b="b"/>
              <a:pathLst>
                <a:path w="776893" h="3314415">
                  <a:moveTo>
                    <a:pt x="434321" y="15033"/>
                  </a:moveTo>
                  <a:lnTo>
                    <a:pt x="731018" y="170237"/>
                  </a:lnTo>
                  <a:cubicBezTo>
                    <a:pt x="759219" y="184989"/>
                    <a:pt x="776893" y="214182"/>
                    <a:pt x="776893" y="246007"/>
                  </a:cubicBezTo>
                  <a:lnTo>
                    <a:pt x="776893" y="3068409"/>
                  </a:lnTo>
                  <a:cubicBezTo>
                    <a:pt x="776893" y="3100234"/>
                    <a:pt x="759219" y="3129427"/>
                    <a:pt x="731018" y="3144179"/>
                  </a:cubicBezTo>
                  <a:lnTo>
                    <a:pt x="434321" y="3299383"/>
                  </a:lnTo>
                  <a:cubicBezTo>
                    <a:pt x="405585" y="3314415"/>
                    <a:pt x="371308" y="3314415"/>
                    <a:pt x="342572" y="3299383"/>
                  </a:cubicBezTo>
                  <a:lnTo>
                    <a:pt x="45875" y="3144179"/>
                  </a:lnTo>
                  <a:cubicBezTo>
                    <a:pt x="17675" y="3129427"/>
                    <a:pt x="0" y="3100234"/>
                    <a:pt x="0" y="3068409"/>
                  </a:cubicBezTo>
                  <a:lnTo>
                    <a:pt x="0" y="246007"/>
                  </a:lnTo>
                  <a:cubicBezTo>
                    <a:pt x="0" y="214182"/>
                    <a:pt x="17675" y="184989"/>
                    <a:pt x="45875" y="170237"/>
                  </a:cubicBezTo>
                  <a:lnTo>
                    <a:pt x="342572" y="15033"/>
                  </a:lnTo>
                  <a:cubicBezTo>
                    <a:pt x="371308" y="0"/>
                    <a:pt x="405585" y="0"/>
                    <a:pt x="434321" y="15033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58750"/>
              <a:ext cx="776893" cy="3033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7634629" y="7441170"/>
            <a:ext cx="3018742" cy="60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6"/>
              </a:lnSpc>
            </a:pPr>
            <a:r>
              <a:rPr lang="en-US" sz="3333">
                <a:solidFill>
                  <a:srgbClr val="FFFFFF"/>
                </a:solidFill>
                <a:latin typeface="Poppins Bold"/>
              </a:rPr>
              <a:t>PIPE LINE</a:t>
            </a:r>
          </a:p>
        </p:txBody>
      </p:sp>
      <p:grpSp>
        <p:nvGrpSpPr>
          <p:cNvPr id="31" name="Group 31"/>
          <p:cNvGrpSpPr/>
          <p:nvPr/>
        </p:nvGrpSpPr>
        <p:grpSpPr>
          <a:xfrm rot="5400000">
            <a:off x="8769081" y="6031598"/>
            <a:ext cx="749838" cy="566894"/>
            <a:chOff x="0" y="0"/>
            <a:chExt cx="999966" cy="75599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99966" cy="755996"/>
            </a:xfrm>
            <a:custGeom>
              <a:avLst/>
              <a:gdLst/>
              <a:ahLst/>
              <a:cxnLst/>
              <a:rect l="l" t="t" r="r" b="b"/>
              <a:pathLst>
                <a:path w="999966" h="755996">
                  <a:moveTo>
                    <a:pt x="999966" y="377998"/>
                  </a:moveTo>
                  <a:lnTo>
                    <a:pt x="593566" y="0"/>
                  </a:lnTo>
                  <a:lnTo>
                    <a:pt x="593566" y="203200"/>
                  </a:lnTo>
                  <a:lnTo>
                    <a:pt x="0" y="203200"/>
                  </a:lnTo>
                  <a:lnTo>
                    <a:pt x="0" y="552796"/>
                  </a:lnTo>
                  <a:lnTo>
                    <a:pt x="593566" y="552796"/>
                  </a:lnTo>
                  <a:lnTo>
                    <a:pt x="593566" y="755996"/>
                  </a:lnTo>
                  <a:lnTo>
                    <a:pt x="999966" y="377998"/>
                  </a:ln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222250"/>
              <a:ext cx="898366" cy="3305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36187" y="1321071"/>
            <a:ext cx="12152200" cy="10523257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-478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041619" y="9258300"/>
            <a:ext cx="2049570" cy="2602202"/>
            <a:chOff x="0" y="0"/>
            <a:chExt cx="698500" cy="886839"/>
          </a:xfrm>
        </p:grpSpPr>
        <p:sp>
          <p:nvSpPr>
            <p:cNvPr id="5" name="Freeform 5"/>
            <p:cNvSpPr/>
            <p:nvPr/>
          </p:nvSpPr>
          <p:spPr>
            <a:xfrm>
              <a:off x="0" y="6857"/>
              <a:ext cx="698500" cy="873125"/>
            </a:xfrm>
            <a:custGeom>
              <a:avLst/>
              <a:gdLst/>
              <a:ahLst/>
              <a:cxnLst/>
              <a:rect l="l" t="t" r="r" b="b"/>
              <a:pathLst>
                <a:path w="698500" h="873125">
                  <a:moveTo>
                    <a:pt x="380114" y="11100"/>
                  </a:moveTo>
                  <a:lnTo>
                    <a:pt x="667636" y="178386"/>
                  </a:lnTo>
                  <a:cubicBezTo>
                    <a:pt x="686745" y="189504"/>
                    <a:pt x="698500" y="209943"/>
                    <a:pt x="698500" y="232051"/>
                  </a:cubicBezTo>
                  <a:lnTo>
                    <a:pt x="698500" y="641074"/>
                  </a:lnTo>
                  <a:cubicBezTo>
                    <a:pt x="698500" y="663181"/>
                    <a:pt x="686745" y="683621"/>
                    <a:pt x="667636" y="694739"/>
                  </a:cubicBezTo>
                  <a:lnTo>
                    <a:pt x="380114" y="862024"/>
                  </a:lnTo>
                  <a:cubicBezTo>
                    <a:pt x="361035" y="873125"/>
                    <a:pt x="337465" y="873125"/>
                    <a:pt x="318386" y="862024"/>
                  </a:cubicBezTo>
                  <a:lnTo>
                    <a:pt x="30864" y="694739"/>
                  </a:lnTo>
                  <a:cubicBezTo>
                    <a:pt x="11755" y="683621"/>
                    <a:pt x="0" y="663181"/>
                    <a:pt x="0" y="641074"/>
                  </a:cubicBezTo>
                  <a:lnTo>
                    <a:pt x="0" y="232051"/>
                  </a:lnTo>
                  <a:cubicBezTo>
                    <a:pt x="0" y="209943"/>
                    <a:pt x="11755" y="189504"/>
                    <a:pt x="30864" y="178386"/>
                  </a:cubicBezTo>
                  <a:lnTo>
                    <a:pt x="318386" y="11100"/>
                  </a:lnTo>
                  <a:cubicBezTo>
                    <a:pt x="337465" y="0"/>
                    <a:pt x="361035" y="0"/>
                    <a:pt x="380114" y="11100"/>
                  </a:cubicBezTo>
                  <a:close/>
                </a:path>
              </a:pathLst>
            </a:custGeom>
            <a:solidFill>
              <a:srgbClr val="00ADEF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8750"/>
              <a:ext cx="698500" cy="588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16487382" y="-1143916"/>
            <a:ext cx="1028700" cy="4345233"/>
            <a:chOff x="0" y="0"/>
            <a:chExt cx="698500" cy="2950467"/>
          </a:xfrm>
        </p:grpSpPr>
        <p:sp>
          <p:nvSpPr>
            <p:cNvPr id="8" name="Freeform 8"/>
            <p:cNvSpPr/>
            <p:nvPr/>
          </p:nvSpPr>
          <p:spPr>
            <a:xfrm>
              <a:off x="0" y="13661"/>
              <a:ext cx="698500" cy="2923144"/>
            </a:xfrm>
            <a:custGeom>
              <a:avLst/>
              <a:gdLst/>
              <a:ahLst/>
              <a:cxnLst/>
              <a:rect l="l" t="t" r="r" b="b"/>
              <a:pathLst>
                <a:path w="698500" h="2923144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2662462"/>
                  </a:lnTo>
                  <a:cubicBezTo>
                    <a:pt x="698500" y="2706509"/>
                    <a:pt x="675079" y="2747233"/>
                    <a:pt x="637007" y="2769383"/>
                  </a:cubicBezTo>
                  <a:lnTo>
                    <a:pt x="410743" y="2901028"/>
                  </a:lnTo>
                  <a:cubicBezTo>
                    <a:pt x="372730" y="2923144"/>
                    <a:pt x="325770" y="2923144"/>
                    <a:pt x="287757" y="2901028"/>
                  </a:cubicBezTo>
                  <a:lnTo>
                    <a:pt x="61493" y="2769383"/>
                  </a:lnTo>
                  <a:cubicBezTo>
                    <a:pt x="23421" y="2747233"/>
                    <a:pt x="0" y="2706509"/>
                    <a:pt x="0" y="2662462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ADEF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8750"/>
              <a:ext cx="698500" cy="265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5999637" y="-1117311"/>
            <a:ext cx="1028700" cy="5320722"/>
            <a:chOff x="0" y="0"/>
            <a:chExt cx="698500" cy="3612836"/>
          </a:xfrm>
        </p:grpSpPr>
        <p:sp>
          <p:nvSpPr>
            <p:cNvPr id="11" name="Freeform 11"/>
            <p:cNvSpPr/>
            <p:nvPr/>
          </p:nvSpPr>
          <p:spPr>
            <a:xfrm>
              <a:off x="0" y="13661"/>
              <a:ext cx="698500" cy="3585513"/>
            </a:xfrm>
            <a:custGeom>
              <a:avLst/>
              <a:gdLst/>
              <a:ahLst/>
              <a:cxnLst/>
              <a:rect l="l" t="t" r="r" b="b"/>
              <a:pathLst>
                <a:path w="698500" h="3585513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3324831"/>
                  </a:lnTo>
                  <a:cubicBezTo>
                    <a:pt x="698500" y="3368877"/>
                    <a:pt x="675079" y="3409602"/>
                    <a:pt x="637007" y="3431752"/>
                  </a:cubicBezTo>
                  <a:lnTo>
                    <a:pt x="410743" y="3563397"/>
                  </a:lnTo>
                  <a:cubicBezTo>
                    <a:pt x="372730" y="3585513"/>
                    <a:pt x="325770" y="3585513"/>
                    <a:pt x="287757" y="3563397"/>
                  </a:cubicBezTo>
                  <a:lnTo>
                    <a:pt x="61493" y="3431752"/>
                  </a:lnTo>
                  <a:cubicBezTo>
                    <a:pt x="23421" y="3409602"/>
                    <a:pt x="0" y="3368877"/>
                    <a:pt x="0" y="3324831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0B5D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8750"/>
              <a:ext cx="698500" cy="331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16723" y="8311194"/>
            <a:ext cx="2348933" cy="3614160"/>
            <a:chOff x="0" y="0"/>
            <a:chExt cx="698500" cy="1074739"/>
          </a:xfrm>
        </p:grpSpPr>
        <p:sp>
          <p:nvSpPr>
            <p:cNvPr id="14" name="Freeform 14"/>
            <p:cNvSpPr/>
            <p:nvPr/>
          </p:nvSpPr>
          <p:spPr>
            <a:xfrm>
              <a:off x="0" y="5983"/>
              <a:ext cx="698500" cy="1062774"/>
            </a:xfrm>
            <a:custGeom>
              <a:avLst/>
              <a:gdLst/>
              <a:ahLst/>
              <a:cxnLst/>
              <a:rect l="l" t="t" r="r" b="b"/>
              <a:pathLst>
                <a:path w="698500" h="1062774">
                  <a:moveTo>
                    <a:pt x="376180" y="9686"/>
                  </a:moveTo>
                  <a:lnTo>
                    <a:pt x="671570" y="181548"/>
                  </a:lnTo>
                  <a:cubicBezTo>
                    <a:pt x="688243" y="191249"/>
                    <a:pt x="698500" y="209084"/>
                    <a:pt x="698500" y="228374"/>
                  </a:cubicBezTo>
                  <a:lnTo>
                    <a:pt x="698500" y="834400"/>
                  </a:lnTo>
                  <a:cubicBezTo>
                    <a:pt x="698500" y="853689"/>
                    <a:pt x="688243" y="871524"/>
                    <a:pt x="671570" y="881225"/>
                  </a:cubicBezTo>
                  <a:lnTo>
                    <a:pt x="376180" y="1053088"/>
                  </a:lnTo>
                  <a:cubicBezTo>
                    <a:pt x="359533" y="1062774"/>
                    <a:pt x="338967" y="1062774"/>
                    <a:pt x="322320" y="1053088"/>
                  </a:cubicBezTo>
                  <a:lnTo>
                    <a:pt x="26930" y="881225"/>
                  </a:lnTo>
                  <a:cubicBezTo>
                    <a:pt x="10257" y="871524"/>
                    <a:pt x="0" y="853689"/>
                    <a:pt x="0" y="834400"/>
                  </a:cubicBezTo>
                  <a:lnTo>
                    <a:pt x="0" y="228374"/>
                  </a:lnTo>
                  <a:cubicBezTo>
                    <a:pt x="0" y="209084"/>
                    <a:pt x="10257" y="191249"/>
                    <a:pt x="26930" y="181548"/>
                  </a:cubicBezTo>
                  <a:lnTo>
                    <a:pt x="322320" y="9686"/>
                  </a:lnTo>
                  <a:cubicBezTo>
                    <a:pt x="338967" y="0"/>
                    <a:pt x="359533" y="0"/>
                    <a:pt x="376180" y="9686"/>
                  </a:cubicBezTo>
                  <a:close/>
                </a:path>
              </a:pathLst>
            </a:custGeom>
            <a:solidFill>
              <a:srgbClr val="000B5D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8750"/>
              <a:ext cx="698500" cy="776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8437202" y="-781837"/>
            <a:ext cx="1413596" cy="6063371"/>
            <a:chOff x="0" y="0"/>
            <a:chExt cx="776893" cy="3332346"/>
          </a:xfrm>
        </p:grpSpPr>
        <p:sp>
          <p:nvSpPr>
            <p:cNvPr id="17" name="Freeform 17"/>
            <p:cNvSpPr/>
            <p:nvPr/>
          </p:nvSpPr>
          <p:spPr>
            <a:xfrm>
              <a:off x="0" y="8965"/>
              <a:ext cx="776893" cy="3314415"/>
            </a:xfrm>
            <a:custGeom>
              <a:avLst/>
              <a:gdLst/>
              <a:ahLst/>
              <a:cxnLst/>
              <a:rect l="l" t="t" r="r" b="b"/>
              <a:pathLst>
                <a:path w="776893" h="3314415">
                  <a:moveTo>
                    <a:pt x="434321" y="15033"/>
                  </a:moveTo>
                  <a:lnTo>
                    <a:pt x="731018" y="170237"/>
                  </a:lnTo>
                  <a:cubicBezTo>
                    <a:pt x="759219" y="184989"/>
                    <a:pt x="776893" y="214182"/>
                    <a:pt x="776893" y="246007"/>
                  </a:cubicBezTo>
                  <a:lnTo>
                    <a:pt x="776893" y="3068409"/>
                  </a:lnTo>
                  <a:cubicBezTo>
                    <a:pt x="776893" y="3100234"/>
                    <a:pt x="759219" y="3129427"/>
                    <a:pt x="731018" y="3144179"/>
                  </a:cubicBezTo>
                  <a:lnTo>
                    <a:pt x="434321" y="3299383"/>
                  </a:lnTo>
                  <a:cubicBezTo>
                    <a:pt x="405585" y="3314415"/>
                    <a:pt x="371308" y="3314415"/>
                    <a:pt x="342572" y="3299383"/>
                  </a:cubicBezTo>
                  <a:lnTo>
                    <a:pt x="45875" y="3144179"/>
                  </a:lnTo>
                  <a:cubicBezTo>
                    <a:pt x="17675" y="3129427"/>
                    <a:pt x="0" y="3100234"/>
                    <a:pt x="0" y="3068409"/>
                  </a:cubicBezTo>
                  <a:lnTo>
                    <a:pt x="0" y="246007"/>
                  </a:lnTo>
                  <a:cubicBezTo>
                    <a:pt x="0" y="214182"/>
                    <a:pt x="17675" y="184989"/>
                    <a:pt x="45875" y="170237"/>
                  </a:cubicBezTo>
                  <a:lnTo>
                    <a:pt x="342572" y="15033"/>
                  </a:lnTo>
                  <a:cubicBezTo>
                    <a:pt x="371308" y="0"/>
                    <a:pt x="405585" y="0"/>
                    <a:pt x="434321" y="15033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58750"/>
              <a:ext cx="776893" cy="3033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634629" y="1941831"/>
            <a:ext cx="3018742" cy="60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6"/>
              </a:lnSpc>
            </a:pPr>
            <a:r>
              <a:rPr lang="en-US" sz="3333" dirty="0">
                <a:solidFill>
                  <a:srgbClr val="FFFFFF"/>
                </a:solidFill>
                <a:latin typeface="Poppins Bold"/>
              </a:rPr>
              <a:t>PIPE LINE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3240179" y="4667709"/>
            <a:ext cx="4571266" cy="2109124"/>
            <a:chOff x="0" y="0"/>
            <a:chExt cx="1513913" cy="698500"/>
          </a:xfrm>
        </p:grpSpPr>
        <p:sp>
          <p:nvSpPr>
            <p:cNvPr id="21" name="Freeform 21"/>
            <p:cNvSpPr/>
            <p:nvPr/>
          </p:nvSpPr>
          <p:spPr>
            <a:xfrm>
              <a:off x="3577" y="0"/>
              <a:ext cx="1506758" cy="698500"/>
            </a:xfrm>
            <a:custGeom>
              <a:avLst/>
              <a:gdLst/>
              <a:ahLst/>
              <a:cxnLst/>
              <a:rect l="l" t="t" r="r" b="b"/>
              <a:pathLst>
                <a:path w="1506758" h="698500">
                  <a:moveTo>
                    <a:pt x="1500967" y="365353"/>
                  </a:moveTo>
                  <a:lnTo>
                    <a:pt x="1316504" y="682397"/>
                  </a:lnTo>
                  <a:cubicBezTo>
                    <a:pt x="1310704" y="692367"/>
                    <a:pt x="1300040" y="698500"/>
                    <a:pt x="1288506" y="698500"/>
                  </a:cubicBezTo>
                  <a:lnTo>
                    <a:pt x="218253" y="698500"/>
                  </a:lnTo>
                  <a:cubicBezTo>
                    <a:pt x="206719" y="698500"/>
                    <a:pt x="196055" y="692367"/>
                    <a:pt x="190254" y="682397"/>
                  </a:cubicBezTo>
                  <a:lnTo>
                    <a:pt x="5792" y="365353"/>
                  </a:lnTo>
                  <a:cubicBezTo>
                    <a:pt x="0" y="355399"/>
                    <a:pt x="0" y="343101"/>
                    <a:pt x="5792" y="333147"/>
                  </a:cubicBezTo>
                  <a:lnTo>
                    <a:pt x="190254" y="16103"/>
                  </a:lnTo>
                  <a:cubicBezTo>
                    <a:pt x="196055" y="6133"/>
                    <a:pt x="206719" y="0"/>
                    <a:pt x="218253" y="0"/>
                  </a:cubicBezTo>
                  <a:lnTo>
                    <a:pt x="1288506" y="0"/>
                  </a:lnTo>
                  <a:cubicBezTo>
                    <a:pt x="1300040" y="0"/>
                    <a:pt x="1310704" y="6133"/>
                    <a:pt x="1316504" y="16103"/>
                  </a:cubicBezTo>
                  <a:lnTo>
                    <a:pt x="1500967" y="333147"/>
                  </a:lnTo>
                  <a:cubicBezTo>
                    <a:pt x="1506758" y="343101"/>
                    <a:pt x="1506758" y="355399"/>
                    <a:pt x="1500967" y="36535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B5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4300" y="19050"/>
              <a:ext cx="1285313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795251" y="5383571"/>
            <a:ext cx="3565368" cy="44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2"/>
              </a:lnSpc>
            </a:pPr>
            <a:r>
              <a:rPr lang="en-US" sz="2459">
                <a:solidFill>
                  <a:srgbClr val="000B5D"/>
                </a:solidFill>
                <a:latin typeface="Poppins Semi-Bold"/>
              </a:rPr>
              <a:t>PREDICT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943219" y="4620546"/>
            <a:ext cx="4775707" cy="2203450"/>
            <a:chOff x="0" y="0"/>
            <a:chExt cx="1513913" cy="698500"/>
          </a:xfrm>
        </p:grpSpPr>
        <p:sp>
          <p:nvSpPr>
            <p:cNvPr id="25" name="Freeform 25"/>
            <p:cNvSpPr/>
            <p:nvPr/>
          </p:nvSpPr>
          <p:spPr>
            <a:xfrm>
              <a:off x="3424" y="0"/>
              <a:ext cx="1507064" cy="698500"/>
            </a:xfrm>
            <a:custGeom>
              <a:avLst/>
              <a:gdLst/>
              <a:ahLst/>
              <a:cxnLst/>
              <a:rect l="l" t="t" r="r" b="b"/>
              <a:pathLst>
                <a:path w="1507064" h="698500">
                  <a:moveTo>
                    <a:pt x="1501521" y="364663"/>
                  </a:moveTo>
                  <a:lnTo>
                    <a:pt x="1316256" y="683087"/>
                  </a:lnTo>
                  <a:cubicBezTo>
                    <a:pt x="1310704" y="692629"/>
                    <a:pt x="1300497" y="698500"/>
                    <a:pt x="1289456" y="698500"/>
                  </a:cubicBezTo>
                  <a:lnTo>
                    <a:pt x="217608" y="698500"/>
                  </a:lnTo>
                  <a:cubicBezTo>
                    <a:pt x="206568" y="698500"/>
                    <a:pt x="196360" y="692629"/>
                    <a:pt x="190808" y="683087"/>
                  </a:cubicBezTo>
                  <a:lnTo>
                    <a:pt x="5544" y="364663"/>
                  </a:lnTo>
                  <a:cubicBezTo>
                    <a:pt x="0" y="355135"/>
                    <a:pt x="0" y="343365"/>
                    <a:pt x="5544" y="333837"/>
                  </a:cubicBezTo>
                  <a:lnTo>
                    <a:pt x="190808" y="15413"/>
                  </a:lnTo>
                  <a:cubicBezTo>
                    <a:pt x="196360" y="5871"/>
                    <a:pt x="206568" y="0"/>
                    <a:pt x="217608" y="0"/>
                  </a:cubicBezTo>
                  <a:lnTo>
                    <a:pt x="1289456" y="0"/>
                  </a:lnTo>
                  <a:cubicBezTo>
                    <a:pt x="1300497" y="0"/>
                    <a:pt x="1310704" y="5871"/>
                    <a:pt x="1316256" y="15413"/>
                  </a:cubicBezTo>
                  <a:lnTo>
                    <a:pt x="1501521" y="333837"/>
                  </a:lnTo>
                  <a:cubicBezTo>
                    <a:pt x="1507064" y="343365"/>
                    <a:pt x="1507064" y="355135"/>
                    <a:pt x="1501521" y="364663"/>
                  </a:cubicBez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000B5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14300" y="19050"/>
              <a:ext cx="1285313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751512" y="4660308"/>
            <a:ext cx="4667405" cy="2153481"/>
            <a:chOff x="0" y="0"/>
            <a:chExt cx="1513913" cy="698500"/>
          </a:xfrm>
        </p:grpSpPr>
        <p:sp>
          <p:nvSpPr>
            <p:cNvPr id="28" name="Freeform 28"/>
            <p:cNvSpPr/>
            <p:nvPr/>
          </p:nvSpPr>
          <p:spPr>
            <a:xfrm>
              <a:off x="3504" y="0"/>
              <a:ext cx="1506905" cy="698500"/>
            </a:xfrm>
            <a:custGeom>
              <a:avLst/>
              <a:gdLst/>
              <a:ahLst/>
              <a:cxnLst/>
              <a:rect l="l" t="t" r="r" b="b"/>
              <a:pathLst>
                <a:path w="1506905" h="698500">
                  <a:moveTo>
                    <a:pt x="1501233" y="365021"/>
                  </a:moveTo>
                  <a:lnTo>
                    <a:pt x="1316384" y="682729"/>
                  </a:lnTo>
                  <a:cubicBezTo>
                    <a:pt x="1310703" y="692493"/>
                    <a:pt x="1300259" y="698500"/>
                    <a:pt x="1288963" y="698500"/>
                  </a:cubicBezTo>
                  <a:lnTo>
                    <a:pt x="217942" y="698500"/>
                  </a:lnTo>
                  <a:cubicBezTo>
                    <a:pt x="206645" y="698500"/>
                    <a:pt x="196201" y="692493"/>
                    <a:pt x="190520" y="682729"/>
                  </a:cubicBezTo>
                  <a:lnTo>
                    <a:pt x="5672" y="365021"/>
                  </a:lnTo>
                  <a:cubicBezTo>
                    <a:pt x="0" y="355272"/>
                    <a:pt x="0" y="343228"/>
                    <a:pt x="5672" y="333479"/>
                  </a:cubicBezTo>
                  <a:lnTo>
                    <a:pt x="190520" y="15771"/>
                  </a:lnTo>
                  <a:cubicBezTo>
                    <a:pt x="196201" y="6007"/>
                    <a:pt x="206645" y="0"/>
                    <a:pt x="217942" y="0"/>
                  </a:cubicBezTo>
                  <a:lnTo>
                    <a:pt x="1288963" y="0"/>
                  </a:lnTo>
                  <a:cubicBezTo>
                    <a:pt x="1300259" y="0"/>
                    <a:pt x="1310703" y="6007"/>
                    <a:pt x="1316384" y="15771"/>
                  </a:cubicBezTo>
                  <a:lnTo>
                    <a:pt x="1501233" y="333479"/>
                  </a:lnTo>
                  <a:cubicBezTo>
                    <a:pt x="1506905" y="343228"/>
                    <a:pt x="1506905" y="355272"/>
                    <a:pt x="1501233" y="365021"/>
                  </a:cubicBez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000B5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14300" y="19050"/>
              <a:ext cx="1285313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76555" y="4592017"/>
            <a:ext cx="4735318" cy="2184815"/>
            <a:chOff x="0" y="0"/>
            <a:chExt cx="1513913" cy="698500"/>
          </a:xfrm>
        </p:grpSpPr>
        <p:sp>
          <p:nvSpPr>
            <p:cNvPr id="31" name="Freeform 31"/>
            <p:cNvSpPr/>
            <p:nvPr/>
          </p:nvSpPr>
          <p:spPr>
            <a:xfrm>
              <a:off x="3453" y="0"/>
              <a:ext cx="1507006" cy="698500"/>
            </a:xfrm>
            <a:custGeom>
              <a:avLst/>
              <a:gdLst/>
              <a:ahLst/>
              <a:cxnLst/>
              <a:rect l="l" t="t" r="r" b="b"/>
              <a:pathLst>
                <a:path w="1507006" h="698500">
                  <a:moveTo>
                    <a:pt x="1501416" y="364795"/>
                  </a:moveTo>
                  <a:lnTo>
                    <a:pt x="1316304" y="682955"/>
                  </a:lnTo>
                  <a:cubicBezTo>
                    <a:pt x="1310704" y="692579"/>
                    <a:pt x="1300410" y="698500"/>
                    <a:pt x="1289275" y="698500"/>
                  </a:cubicBezTo>
                  <a:lnTo>
                    <a:pt x="217731" y="698500"/>
                  </a:lnTo>
                  <a:cubicBezTo>
                    <a:pt x="206597" y="698500"/>
                    <a:pt x="196302" y="692579"/>
                    <a:pt x="190703" y="682955"/>
                  </a:cubicBezTo>
                  <a:lnTo>
                    <a:pt x="5591" y="364795"/>
                  </a:lnTo>
                  <a:cubicBezTo>
                    <a:pt x="0" y="355186"/>
                    <a:pt x="0" y="343314"/>
                    <a:pt x="5591" y="333705"/>
                  </a:cubicBezTo>
                  <a:lnTo>
                    <a:pt x="190703" y="15545"/>
                  </a:lnTo>
                  <a:cubicBezTo>
                    <a:pt x="196302" y="5921"/>
                    <a:pt x="206597" y="0"/>
                    <a:pt x="217731" y="0"/>
                  </a:cubicBezTo>
                  <a:lnTo>
                    <a:pt x="1289275" y="0"/>
                  </a:lnTo>
                  <a:cubicBezTo>
                    <a:pt x="1300410" y="0"/>
                    <a:pt x="1310704" y="5921"/>
                    <a:pt x="1316304" y="15545"/>
                  </a:cubicBezTo>
                  <a:lnTo>
                    <a:pt x="1501416" y="333705"/>
                  </a:lnTo>
                  <a:cubicBezTo>
                    <a:pt x="1507006" y="343314"/>
                    <a:pt x="1507006" y="355186"/>
                    <a:pt x="1501416" y="364795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14300" y="19050"/>
              <a:ext cx="1285313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568057" y="4919214"/>
            <a:ext cx="3364042" cy="913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6"/>
              </a:lnSpc>
            </a:pPr>
            <a:endParaRPr dirty="0"/>
          </a:p>
          <a:p>
            <a:pPr algn="l">
              <a:lnSpc>
                <a:spcPts val="3566"/>
              </a:lnSpc>
            </a:pPr>
            <a:r>
              <a:rPr lang="en-US" sz="2547" dirty="0">
                <a:solidFill>
                  <a:srgbClr val="FFFFFF"/>
                </a:solidFill>
                <a:latin typeface="Poppins Semi-Bold"/>
              </a:rPr>
              <a:t>Original data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828205" y="5417858"/>
            <a:ext cx="3315795" cy="45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5"/>
              </a:lnSpc>
            </a:pPr>
            <a:r>
              <a:rPr lang="en-US" sz="2510">
                <a:solidFill>
                  <a:srgbClr val="000B5D"/>
                </a:solidFill>
                <a:latin typeface="Poppins Semi-Bold"/>
              </a:rPr>
              <a:t>PREPROCESSING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220356" y="5466064"/>
            <a:ext cx="3392734" cy="465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6"/>
              </a:lnSpc>
            </a:pPr>
            <a:r>
              <a:rPr lang="en-US" sz="2568">
                <a:solidFill>
                  <a:srgbClr val="000B5D"/>
                </a:solidFill>
                <a:latin typeface="Poppins Semi-Bold"/>
              </a:rPr>
              <a:t>CREATE MODEL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7">
            <a:extLst>
              <a:ext uri="{FF2B5EF4-FFF2-40B4-BE49-F238E27FC236}">
                <a16:creationId xmlns:a16="http://schemas.microsoft.com/office/drawing/2014/main" id="{06881EAB-D50C-9670-C579-C16C83B01653}"/>
              </a:ext>
            </a:extLst>
          </p:cNvPr>
          <p:cNvGrpSpPr/>
          <p:nvPr/>
        </p:nvGrpSpPr>
        <p:grpSpPr>
          <a:xfrm rot="5400000">
            <a:off x="1822686" y="1572528"/>
            <a:ext cx="6191309" cy="7093481"/>
            <a:chOff x="0" y="0"/>
            <a:chExt cx="2857717" cy="3274132"/>
          </a:xfrm>
        </p:grpSpPr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DCA136B3-B140-4C38-20E0-6C477A8D9EBC}"/>
                </a:ext>
              </a:extLst>
            </p:cNvPr>
            <p:cNvSpPr/>
            <p:nvPr/>
          </p:nvSpPr>
          <p:spPr>
            <a:xfrm>
              <a:off x="0" y="0"/>
              <a:ext cx="2857717" cy="3274132"/>
            </a:xfrm>
            <a:custGeom>
              <a:avLst/>
              <a:gdLst/>
              <a:ahLst/>
              <a:cxnLst/>
              <a:rect l="l" t="t" r="r" b="b"/>
              <a:pathLst>
                <a:path w="2857717" h="3274132">
                  <a:moveTo>
                    <a:pt x="20022" y="0"/>
                  </a:moveTo>
                  <a:lnTo>
                    <a:pt x="2837695" y="0"/>
                  </a:lnTo>
                  <a:cubicBezTo>
                    <a:pt x="2848753" y="0"/>
                    <a:pt x="2857717" y="8964"/>
                    <a:pt x="2857717" y="20022"/>
                  </a:cubicBezTo>
                  <a:lnTo>
                    <a:pt x="2857717" y="3254110"/>
                  </a:lnTo>
                  <a:cubicBezTo>
                    <a:pt x="2857717" y="3259420"/>
                    <a:pt x="2855607" y="3264512"/>
                    <a:pt x="2851852" y="3268267"/>
                  </a:cubicBezTo>
                  <a:cubicBezTo>
                    <a:pt x="2848098" y="3272022"/>
                    <a:pt x="2843005" y="3274132"/>
                    <a:pt x="2837695" y="3274132"/>
                  </a:cubicBezTo>
                  <a:lnTo>
                    <a:pt x="20022" y="3274132"/>
                  </a:lnTo>
                  <a:cubicBezTo>
                    <a:pt x="14712" y="3274132"/>
                    <a:pt x="9619" y="3272022"/>
                    <a:pt x="5864" y="3268267"/>
                  </a:cubicBezTo>
                  <a:cubicBezTo>
                    <a:pt x="2109" y="3264512"/>
                    <a:pt x="0" y="3259420"/>
                    <a:pt x="0" y="3254110"/>
                  </a:cubicBezTo>
                  <a:lnTo>
                    <a:pt x="0" y="20022"/>
                  </a:lnTo>
                  <a:cubicBezTo>
                    <a:pt x="0" y="14712"/>
                    <a:pt x="2109" y="9619"/>
                    <a:pt x="5864" y="5864"/>
                  </a:cubicBezTo>
                  <a:cubicBezTo>
                    <a:pt x="9619" y="2109"/>
                    <a:pt x="14712" y="0"/>
                    <a:pt x="20022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9">
              <a:extLst>
                <a:ext uri="{FF2B5EF4-FFF2-40B4-BE49-F238E27FC236}">
                  <a16:creationId xmlns:a16="http://schemas.microsoft.com/office/drawing/2014/main" id="{D8D2394D-AB77-96DA-19BA-0A5345715D09}"/>
                </a:ext>
              </a:extLst>
            </p:cNvPr>
            <p:cNvSpPr txBox="1"/>
            <p:nvPr/>
          </p:nvSpPr>
          <p:spPr>
            <a:xfrm>
              <a:off x="0" y="19050"/>
              <a:ext cx="2857717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1536187" y="1321071"/>
            <a:ext cx="12152200" cy="10523257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-478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27">
            <a:extLst>
              <a:ext uri="{FF2B5EF4-FFF2-40B4-BE49-F238E27FC236}">
                <a16:creationId xmlns:a16="http://schemas.microsoft.com/office/drawing/2014/main" id="{B4EAFD1B-DD16-E5EF-8C42-12D9C2A1209F}"/>
              </a:ext>
            </a:extLst>
          </p:cNvPr>
          <p:cNvGrpSpPr/>
          <p:nvPr/>
        </p:nvGrpSpPr>
        <p:grpSpPr>
          <a:xfrm rot="5400000">
            <a:off x="11262045" y="3840356"/>
            <a:ext cx="4261827" cy="6388013"/>
            <a:chOff x="0" y="0"/>
            <a:chExt cx="2857717" cy="3274132"/>
          </a:xfrm>
        </p:grpSpPr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0ACE0943-7FBE-BD14-0BF2-4D2BC9542251}"/>
                </a:ext>
              </a:extLst>
            </p:cNvPr>
            <p:cNvSpPr/>
            <p:nvPr/>
          </p:nvSpPr>
          <p:spPr>
            <a:xfrm>
              <a:off x="0" y="0"/>
              <a:ext cx="2857717" cy="3274132"/>
            </a:xfrm>
            <a:custGeom>
              <a:avLst/>
              <a:gdLst/>
              <a:ahLst/>
              <a:cxnLst/>
              <a:rect l="l" t="t" r="r" b="b"/>
              <a:pathLst>
                <a:path w="2857717" h="3274132">
                  <a:moveTo>
                    <a:pt x="20022" y="0"/>
                  </a:moveTo>
                  <a:lnTo>
                    <a:pt x="2837695" y="0"/>
                  </a:lnTo>
                  <a:cubicBezTo>
                    <a:pt x="2848753" y="0"/>
                    <a:pt x="2857717" y="8964"/>
                    <a:pt x="2857717" y="20022"/>
                  </a:cubicBezTo>
                  <a:lnTo>
                    <a:pt x="2857717" y="3254110"/>
                  </a:lnTo>
                  <a:cubicBezTo>
                    <a:pt x="2857717" y="3259420"/>
                    <a:pt x="2855607" y="3264512"/>
                    <a:pt x="2851852" y="3268267"/>
                  </a:cubicBezTo>
                  <a:cubicBezTo>
                    <a:pt x="2848098" y="3272022"/>
                    <a:pt x="2843005" y="3274132"/>
                    <a:pt x="2837695" y="3274132"/>
                  </a:cubicBezTo>
                  <a:lnTo>
                    <a:pt x="20022" y="3274132"/>
                  </a:lnTo>
                  <a:cubicBezTo>
                    <a:pt x="14712" y="3274132"/>
                    <a:pt x="9619" y="3272022"/>
                    <a:pt x="5864" y="3268267"/>
                  </a:cubicBezTo>
                  <a:cubicBezTo>
                    <a:pt x="2109" y="3264512"/>
                    <a:pt x="0" y="3259420"/>
                    <a:pt x="0" y="3254110"/>
                  </a:cubicBezTo>
                  <a:lnTo>
                    <a:pt x="0" y="20022"/>
                  </a:lnTo>
                  <a:cubicBezTo>
                    <a:pt x="0" y="14712"/>
                    <a:pt x="2109" y="9619"/>
                    <a:pt x="5864" y="5864"/>
                  </a:cubicBezTo>
                  <a:cubicBezTo>
                    <a:pt x="9619" y="2109"/>
                    <a:pt x="14712" y="0"/>
                    <a:pt x="20022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29">
              <a:extLst>
                <a:ext uri="{FF2B5EF4-FFF2-40B4-BE49-F238E27FC236}">
                  <a16:creationId xmlns:a16="http://schemas.microsoft.com/office/drawing/2014/main" id="{1D3AF324-4876-1A75-0CA4-6F808E73AB08}"/>
                </a:ext>
              </a:extLst>
            </p:cNvPr>
            <p:cNvSpPr txBox="1"/>
            <p:nvPr/>
          </p:nvSpPr>
          <p:spPr>
            <a:xfrm>
              <a:off x="0" y="19050"/>
              <a:ext cx="2857717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041619" y="9258300"/>
            <a:ext cx="2049570" cy="2602202"/>
            <a:chOff x="0" y="0"/>
            <a:chExt cx="698500" cy="886839"/>
          </a:xfrm>
        </p:grpSpPr>
        <p:sp>
          <p:nvSpPr>
            <p:cNvPr id="5" name="Freeform 5"/>
            <p:cNvSpPr/>
            <p:nvPr/>
          </p:nvSpPr>
          <p:spPr>
            <a:xfrm>
              <a:off x="0" y="6857"/>
              <a:ext cx="698500" cy="873125"/>
            </a:xfrm>
            <a:custGeom>
              <a:avLst/>
              <a:gdLst/>
              <a:ahLst/>
              <a:cxnLst/>
              <a:rect l="l" t="t" r="r" b="b"/>
              <a:pathLst>
                <a:path w="698500" h="873125">
                  <a:moveTo>
                    <a:pt x="380114" y="11100"/>
                  </a:moveTo>
                  <a:lnTo>
                    <a:pt x="667636" y="178386"/>
                  </a:lnTo>
                  <a:cubicBezTo>
                    <a:pt x="686745" y="189504"/>
                    <a:pt x="698500" y="209943"/>
                    <a:pt x="698500" y="232051"/>
                  </a:cubicBezTo>
                  <a:lnTo>
                    <a:pt x="698500" y="641074"/>
                  </a:lnTo>
                  <a:cubicBezTo>
                    <a:pt x="698500" y="663181"/>
                    <a:pt x="686745" y="683621"/>
                    <a:pt x="667636" y="694739"/>
                  </a:cubicBezTo>
                  <a:lnTo>
                    <a:pt x="380114" y="862024"/>
                  </a:lnTo>
                  <a:cubicBezTo>
                    <a:pt x="361035" y="873125"/>
                    <a:pt x="337465" y="873125"/>
                    <a:pt x="318386" y="862024"/>
                  </a:cubicBezTo>
                  <a:lnTo>
                    <a:pt x="30864" y="694739"/>
                  </a:lnTo>
                  <a:cubicBezTo>
                    <a:pt x="11755" y="683621"/>
                    <a:pt x="0" y="663181"/>
                    <a:pt x="0" y="641074"/>
                  </a:cubicBezTo>
                  <a:lnTo>
                    <a:pt x="0" y="232051"/>
                  </a:lnTo>
                  <a:cubicBezTo>
                    <a:pt x="0" y="209943"/>
                    <a:pt x="11755" y="189504"/>
                    <a:pt x="30864" y="178386"/>
                  </a:cubicBezTo>
                  <a:lnTo>
                    <a:pt x="318386" y="11100"/>
                  </a:lnTo>
                  <a:cubicBezTo>
                    <a:pt x="337465" y="0"/>
                    <a:pt x="361035" y="0"/>
                    <a:pt x="380114" y="11100"/>
                  </a:cubicBezTo>
                  <a:close/>
                </a:path>
              </a:pathLst>
            </a:custGeom>
            <a:solidFill>
              <a:srgbClr val="00ADEF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8750"/>
              <a:ext cx="698500" cy="588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16487382" y="-1143916"/>
            <a:ext cx="1028700" cy="4345233"/>
            <a:chOff x="0" y="0"/>
            <a:chExt cx="698500" cy="2950467"/>
          </a:xfrm>
        </p:grpSpPr>
        <p:sp>
          <p:nvSpPr>
            <p:cNvPr id="8" name="Freeform 8"/>
            <p:cNvSpPr/>
            <p:nvPr/>
          </p:nvSpPr>
          <p:spPr>
            <a:xfrm>
              <a:off x="0" y="13661"/>
              <a:ext cx="698500" cy="2923144"/>
            </a:xfrm>
            <a:custGeom>
              <a:avLst/>
              <a:gdLst/>
              <a:ahLst/>
              <a:cxnLst/>
              <a:rect l="l" t="t" r="r" b="b"/>
              <a:pathLst>
                <a:path w="698500" h="2923144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2662462"/>
                  </a:lnTo>
                  <a:cubicBezTo>
                    <a:pt x="698500" y="2706509"/>
                    <a:pt x="675079" y="2747233"/>
                    <a:pt x="637007" y="2769383"/>
                  </a:cubicBezTo>
                  <a:lnTo>
                    <a:pt x="410743" y="2901028"/>
                  </a:lnTo>
                  <a:cubicBezTo>
                    <a:pt x="372730" y="2923144"/>
                    <a:pt x="325770" y="2923144"/>
                    <a:pt x="287757" y="2901028"/>
                  </a:cubicBezTo>
                  <a:lnTo>
                    <a:pt x="61493" y="2769383"/>
                  </a:lnTo>
                  <a:cubicBezTo>
                    <a:pt x="23421" y="2747233"/>
                    <a:pt x="0" y="2706509"/>
                    <a:pt x="0" y="2662462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ADEF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8750"/>
              <a:ext cx="698500" cy="265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5999637" y="-1117311"/>
            <a:ext cx="1028700" cy="5320722"/>
            <a:chOff x="0" y="0"/>
            <a:chExt cx="698500" cy="3612836"/>
          </a:xfrm>
        </p:grpSpPr>
        <p:sp>
          <p:nvSpPr>
            <p:cNvPr id="11" name="Freeform 11"/>
            <p:cNvSpPr/>
            <p:nvPr/>
          </p:nvSpPr>
          <p:spPr>
            <a:xfrm>
              <a:off x="0" y="13661"/>
              <a:ext cx="698500" cy="3585513"/>
            </a:xfrm>
            <a:custGeom>
              <a:avLst/>
              <a:gdLst/>
              <a:ahLst/>
              <a:cxnLst/>
              <a:rect l="l" t="t" r="r" b="b"/>
              <a:pathLst>
                <a:path w="698500" h="3585513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3324831"/>
                  </a:lnTo>
                  <a:cubicBezTo>
                    <a:pt x="698500" y="3368877"/>
                    <a:pt x="675079" y="3409602"/>
                    <a:pt x="637007" y="3431752"/>
                  </a:cubicBezTo>
                  <a:lnTo>
                    <a:pt x="410743" y="3563397"/>
                  </a:lnTo>
                  <a:cubicBezTo>
                    <a:pt x="372730" y="3585513"/>
                    <a:pt x="325770" y="3585513"/>
                    <a:pt x="287757" y="3563397"/>
                  </a:cubicBezTo>
                  <a:lnTo>
                    <a:pt x="61493" y="3431752"/>
                  </a:lnTo>
                  <a:cubicBezTo>
                    <a:pt x="23421" y="3409602"/>
                    <a:pt x="0" y="3368877"/>
                    <a:pt x="0" y="3324831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0B5D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8750"/>
              <a:ext cx="698500" cy="331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16723" y="8311194"/>
            <a:ext cx="2348933" cy="3614160"/>
            <a:chOff x="0" y="0"/>
            <a:chExt cx="698500" cy="1074739"/>
          </a:xfrm>
        </p:grpSpPr>
        <p:sp>
          <p:nvSpPr>
            <p:cNvPr id="14" name="Freeform 14"/>
            <p:cNvSpPr/>
            <p:nvPr/>
          </p:nvSpPr>
          <p:spPr>
            <a:xfrm>
              <a:off x="0" y="5983"/>
              <a:ext cx="698500" cy="1062774"/>
            </a:xfrm>
            <a:custGeom>
              <a:avLst/>
              <a:gdLst/>
              <a:ahLst/>
              <a:cxnLst/>
              <a:rect l="l" t="t" r="r" b="b"/>
              <a:pathLst>
                <a:path w="698500" h="1062774">
                  <a:moveTo>
                    <a:pt x="376180" y="9686"/>
                  </a:moveTo>
                  <a:lnTo>
                    <a:pt x="671570" y="181548"/>
                  </a:lnTo>
                  <a:cubicBezTo>
                    <a:pt x="688243" y="191249"/>
                    <a:pt x="698500" y="209084"/>
                    <a:pt x="698500" y="228374"/>
                  </a:cubicBezTo>
                  <a:lnTo>
                    <a:pt x="698500" y="834400"/>
                  </a:lnTo>
                  <a:cubicBezTo>
                    <a:pt x="698500" y="853689"/>
                    <a:pt x="688243" y="871524"/>
                    <a:pt x="671570" y="881225"/>
                  </a:cubicBezTo>
                  <a:lnTo>
                    <a:pt x="376180" y="1053088"/>
                  </a:lnTo>
                  <a:cubicBezTo>
                    <a:pt x="359533" y="1062774"/>
                    <a:pt x="338967" y="1062774"/>
                    <a:pt x="322320" y="1053088"/>
                  </a:cubicBezTo>
                  <a:lnTo>
                    <a:pt x="26930" y="881225"/>
                  </a:lnTo>
                  <a:cubicBezTo>
                    <a:pt x="10257" y="871524"/>
                    <a:pt x="0" y="853689"/>
                    <a:pt x="0" y="834400"/>
                  </a:cubicBezTo>
                  <a:lnTo>
                    <a:pt x="0" y="228374"/>
                  </a:lnTo>
                  <a:cubicBezTo>
                    <a:pt x="0" y="209084"/>
                    <a:pt x="10257" y="191249"/>
                    <a:pt x="26930" y="181548"/>
                  </a:cubicBezTo>
                  <a:lnTo>
                    <a:pt x="322320" y="9686"/>
                  </a:lnTo>
                  <a:cubicBezTo>
                    <a:pt x="338967" y="0"/>
                    <a:pt x="359533" y="0"/>
                    <a:pt x="376180" y="9686"/>
                  </a:cubicBezTo>
                  <a:close/>
                </a:path>
              </a:pathLst>
            </a:custGeom>
            <a:solidFill>
              <a:srgbClr val="000B5D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8750"/>
              <a:ext cx="698500" cy="776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pic>
        <p:nvPicPr>
          <p:cNvPr id="17" name="Hình ảnh 16">
            <a:extLst>
              <a:ext uri="{FF2B5EF4-FFF2-40B4-BE49-F238E27FC236}">
                <a16:creationId xmlns:a16="http://schemas.microsoft.com/office/drawing/2014/main" id="{0F79998F-F21E-B7F0-CE99-ABAA46656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152701"/>
            <a:ext cx="7103545" cy="4577319"/>
          </a:xfrm>
          <a:prstGeom prst="rect">
            <a:avLst/>
          </a:prstGeom>
        </p:spPr>
      </p:pic>
      <p:sp>
        <p:nvSpPr>
          <p:cNvPr id="21" name="TextBox 19">
            <a:extLst>
              <a:ext uri="{FF2B5EF4-FFF2-40B4-BE49-F238E27FC236}">
                <a16:creationId xmlns:a16="http://schemas.microsoft.com/office/drawing/2014/main" id="{84A9AD78-BCF5-F2DA-ED0D-F20968F72924}"/>
              </a:ext>
            </a:extLst>
          </p:cNvPr>
          <p:cNvSpPr txBox="1"/>
          <p:nvPr/>
        </p:nvSpPr>
        <p:spPr>
          <a:xfrm>
            <a:off x="3222277" y="2287635"/>
            <a:ext cx="3018742" cy="60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6"/>
              </a:lnSpc>
            </a:pPr>
            <a:r>
              <a:rPr lang="en-US" sz="3333" dirty="0">
                <a:solidFill>
                  <a:srgbClr val="FFFFFF"/>
                </a:solidFill>
                <a:latin typeface="Poppins Bold"/>
              </a:rPr>
              <a:t>PIPE LINE</a:t>
            </a:r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A884D00C-C39B-CC08-6361-90B370B2864C}"/>
              </a:ext>
            </a:extLst>
          </p:cNvPr>
          <p:cNvGrpSpPr/>
          <p:nvPr/>
        </p:nvGrpSpPr>
        <p:grpSpPr>
          <a:xfrm rot="5400000">
            <a:off x="12876366" y="-1089201"/>
            <a:ext cx="1572240" cy="7093481"/>
            <a:chOff x="0" y="0"/>
            <a:chExt cx="2857717" cy="3274132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3700FE8B-A1A5-C89B-F2CB-6209A76C80B6}"/>
                </a:ext>
              </a:extLst>
            </p:cNvPr>
            <p:cNvSpPr/>
            <p:nvPr/>
          </p:nvSpPr>
          <p:spPr>
            <a:xfrm>
              <a:off x="0" y="0"/>
              <a:ext cx="2857717" cy="3274132"/>
            </a:xfrm>
            <a:custGeom>
              <a:avLst/>
              <a:gdLst/>
              <a:ahLst/>
              <a:cxnLst/>
              <a:rect l="l" t="t" r="r" b="b"/>
              <a:pathLst>
                <a:path w="2857717" h="3274132">
                  <a:moveTo>
                    <a:pt x="20022" y="0"/>
                  </a:moveTo>
                  <a:lnTo>
                    <a:pt x="2837695" y="0"/>
                  </a:lnTo>
                  <a:cubicBezTo>
                    <a:pt x="2848753" y="0"/>
                    <a:pt x="2857717" y="8964"/>
                    <a:pt x="2857717" y="20022"/>
                  </a:cubicBezTo>
                  <a:lnTo>
                    <a:pt x="2857717" y="3254110"/>
                  </a:lnTo>
                  <a:cubicBezTo>
                    <a:pt x="2857717" y="3259420"/>
                    <a:pt x="2855607" y="3264512"/>
                    <a:pt x="2851852" y="3268267"/>
                  </a:cubicBezTo>
                  <a:cubicBezTo>
                    <a:pt x="2848098" y="3272022"/>
                    <a:pt x="2843005" y="3274132"/>
                    <a:pt x="2837695" y="3274132"/>
                  </a:cubicBezTo>
                  <a:lnTo>
                    <a:pt x="20022" y="3274132"/>
                  </a:lnTo>
                  <a:cubicBezTo>
                    <a:pt x="14712" y="3274132"/>
                    <a:pt x="9619" y="3272022"/>
                    <a:pt x="5864" y="3268267"/>
                  </a:cubicBezTo>
                  <a:cubicBezTo>
                    <a:pt x="2109" y="3264512"/>
                    <a:pt x="0" y="3259420"/>
                    <a:pt x="0" y="3254110"/>
                  </a:cubicBezTo>
                  <a:lnTo>
                    <a:pt x="0" y="20022"/>
                  </a:lnTo>
                  <a:cubicBezTo>
                    <a:pt x="0" y="14712"/>
                    <a:pt x="2109" y="9619"/>
                    <a:pt x="5864" y="5864"/>
                  </a:cubicBezTo>
                  <a:cubicBezTo>
                    <a:pt x="9619" y="2109"/>
                    <a:pt x="14712" y="0"/>
                    <a:pt x="20022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26998DFD-2923-4F17-553C-D27958514543}"/>
                </a:ext>
              </a:extLst>
            </p:cNvPr>
            <p:cNvSpPr txBox="1"/>
            <p:nvPr/>
          </p:nvSpPr>
          <p:spPr>
            <a:xfrm>
              <a:off x="0" y="19050"/>
              <a:ext cx="2857717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pic>
        <p:nvPicPr>
          <p:cNvPr id="26" name="Hình ảnh 25">
            <a:extLst>
              <a:ext uri="{FF2B5EF4-FFF2-40B4-BE49-F238E27FC236}">
                <a16:creationId xmlns:a16="http://schemas.microsoft.com/office/drawing/2014/main" id="{A20F1A9C-7E63-87EF-7650-B2414690A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9376" y="1468226"/>
            <a:ext cx="7176332" cy="1395895"/>
          </a:xfrm>
          <a:prstGeom prst="rect">
            <a:avLst/>
          </a:prstGeom>
        </p:spPr>
      </p:pic>
      <p:grpSp>
        <p:nvGrpSpPr>
          <p:cNvPr id="30" name="Group 31">
            <a:extLst>
              <a:ext uri="{FF2B5EF4-FFF2-40B4-BE49-F238E27FC236}">
                <a16:creationId xmlns:a16="http://schemas.microsoft.com/office/drawing/2014/main" id="{5EA95511-1649-3A38-F360-B7A0E75176A5}"/>
              </a:ext>
            </a:extLst>
          </p:cNvPr>
          <p:cNvGrpSpPr/>
          <p:nvPr/>
        </p:nvGrpSpPr>
        <p:grpSpPr>
          <a:xfrm rot="5400000">
            <a:off x="13004120" y="3840953"/>
            <a:ext cx="749838" cy="566894"/>
            <a:chOff x="0" y="0"/>
            <a:chExt cx="999966" cy="755996"/>
          </a:xfrm>
        </p:grpSpPr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8C74ECFE-92D8-8366-C0B3-5347B5CB755B}"/>
                </a:ext>
              </a:extLst>
            </p:cNvPr>
            <p:cNvSpPr/>
            <p:nvPr/>
          </p:nvSpPr>
          <p:spPr>
            <a:xfrm>
              <a:off x="0" y="0"/>
              <a:ext cx="999966" cy="755996"/>
            </a:xfrm>
            <a:custGeom>
              <a:avLst/>
              <a:gdLst/>
              <a:ahLst/>
              <a:cxnLst/>
              <a:rect l="l" t="t" r="r" b="b"/>
              <a:pathLst>
                <a:path w="999966" h="755996">
                  <a:moveTo>
                    <a:pt x="999966" y="377998"/>
                  </a:moveTo>
                  <a:lnTo>
                    <a:pt x="593566" y="0"/>
                  </a:lnTo>
                  <a:lnTo>
                    <a:pt x="593566" y="203200"/>
                  </a:lnTo>
                  <a:lnTo>
                    <a:pt x="0" y="203200"/>
                  </a:lnTo>
                  <a:lnTo>
                    <a:pt x="0" y="552796"/>
                  </a:lnTo>
                  <a:lnTo>
                    <a:pt x="593566" y="552796"/>
                  </a:lnTo>
                  <a:lnTo>
                    <a:pt x="593566" y="755996"/>
                  </a:lnTo>
                  <a:lnTo>
                    <a:pt x="999966" y="377998"/>
                  </a:ln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3">
              <a:extLst>
                <a:ext uri="{FF2B5EF4-FFF2-40B4-BE49-F238E27FC236}">
                  <a16:creationId xmlns:a16="http://schemas.microsoft.com/office/drawing/2014/main" id="{270539A3-4ABC-39E0-FBD5-7CD7E125BAC0}"/>
                </a:ext>
              </a:extLst>
            </p:cNvPr>
            <p:cNvSpPr txBox="1"/>
            <p:nvPr/>
          </p:nvSpPr>
          <p:spPr>
            <a:xfrm>
              <a:off x="0" y="222250"/>
              <a:ext cx="898366" cy="3305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1B842C14-D585-03AC-50B1-FF4D0804B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2921" y="4423133"/>
            <a:ext cx="6355843" cy="430876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7">
            <a:extLst>
              <a:ext uri="{FF2B5EF4-FFF2-40B4-BE49-F238E27FC236}">
                <a16:creationId xmlns:a16="http://schemas.microsoft.com/office/drawing/2014/main" id="{06881EAB-D50C-9670-C579-C16C83B01653}"/>
              </a:ext>
            </a:extLst>
          </p:cNvPr>
          <p:cNvGrpSpPr/>
          <p:nvPr/>
        </p:nvGrpSpPr>
        <p:grpSpPr>
          <a:xfrm rot="5400000">
            <a:off x="1822686" y="1572528"/>
            <a:ext cx="6191309" cy="7093481"/>
            <a:chOff x="0" y="0"/>
            <a:chExt cx="2857717" cy="3274132"/>
          </a:xfrm>
        </p:grpSpPr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DCA136B3-B140-4C38-20E0-6C477A8D9EBC}"/>
                </a:ext>
              </a:extLst>
            </p:cNvPr>
            <p:cNvSpPr/>
            <p:nvPr/>
          </p:nvSpPr>
          <p:spPr>
            <a:xfrm>
              <a:off x="0" y="0"/>
              <a:ext cx="2857717" cy="3274132"/>
            </a:xfrm>
            <a:custGeom>
              <a:avLst/>
              <a:gdLst/>
              <a:ahLst/>
              <a:cxnLst/>
              <a:rect l="l" t="t" r="r" b="b"/>
              <a:pathLst>
                <a:path w="2857717" h="3274132">
                  <a:moveTo>
                    <a:pt x="20022" y="0"/>
                  </a:moveTo>
                  <a:lnTo>
                    <a:pt x="2837695" y="0"/>
                  </a:lnTo>
                  <a:cubicBezTo>
                    <a:pt x="2848753" y="0"/>
                    <a:pt x="2857717" y="8964"/>
                    <a:pt x="2857717" y="20022"/>
                  </a:cubicBezTo>
                  <a:lnTo>
                    <a:pt x="2857717" y="3254110"/>
                  </a:lnTo>
                  <a:cubicBezTo>
                    <a:pt x="2857717" y="3259420"/>
                    <a:pt x="2855607" y="3264512"/>
                    <a:pt x="2851852" y="3268267"/>
                  </a:cubicBezTo>
                  <a:cubicBezTo>
                    <a:pt x="2848098" y="3272022"/>
                    <a:pt x="2843005" y="3274132"/>
                    <a:pt x="2837695" y="3274132"/>
                  </a:cubicBezTo>
                  <a:lnTo>
                    <a:pt x="20022" y="3274132"/>
                  </a:lnTo>
                  <a:cubicBezTo>
                    <a:pt x="14712" y="3274132"/>
                    <a:pt x="9619" y="3272022"/>
                    <a:pt x="5864" y="3268267"/>
                  </a:cubicBezTo>
                  <a:cubicBezTo>
                    <a:pt x="2109" y="3264512"/>
                    <a:pt x="0" y="3259420"/>
                    <a:pt x="0" y="3254110"/>
                  </a:cubicBezTo>
                  <a:lnTo>
                    <a:pt x="0" y="20022"/>
                  </a:lnTo>
                  <a:cubicBezTo>
                    <a:pt x="0" y="14712"/>
                    <a:pt x="2109" y="9619"/>
                    <a:pt x="5864" y="5864"/>
                  </a:cubicBezTo>
                  <a:cubicBezTo>
                    <a:pt x="9619" y="2109"/>
                    <a:pt x="14712" y="0"/>
                    <a:pt x="20022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9">
              <a:extLst>
                <a:ext uri="{FF2B5EF4-FFF2-40B4-BE49-F238E27FC236}">
                  <a16:creationId xmlns:a16="http://schemas.microsoft.com/office/drawing/2014/main" id="{D8D2394D-AB77-96DA-19BA-0A5345715D09}"/>
                </a:ext>
              </a:extLst>
            </p:cNvPr>
            <p:cNvSpPr txBox="1"/>
            <p:nvPr/>
          </p:nvSpPr>
          <p:spPr>
            <a:xfrm>
              <a:off x="0" y="19050"/>
              <a:ext cx="2857717" cy="3255082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1536187" y="1321071"/>
            <a:ext cx="12152200" cy="10523257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-478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041619" y="9258300"/>
            <a:ext cx="2049570" cy="2602202"/>
            <a:chOff x="0" y="0"/>
            <a:chExt cx="698500" cy="886839"/>
          </a:xfrm>
        </p:grpSpPr>
        <p:sp>
          <p:nvSpPr>
            <p:cNvPr id="5" name="Freeform 5"/>
            <p:cNvSpPr/>
            <p:nvPr/>
          </p:nvSpPr>
          <p:spPr>
            <a:xfrm>
              <a:off x="0" y="6857"/>
              <a:ext cx="698500" cy="873125"/>
            </a:xfrm>
            <a:custGeom>
              <a:avLst/>
              <a:gdLst/>
              <a:ahLst/>
              <a:cxnLst/>
              <a:rect l="l" t="t" r="r" b="b"/>
              <a:pathLst>
                <a:path w="698500" h="873125">
                  <a:moveTo>
                    <a:pt x="380114" y="11100"/>
                  </a:moveTo>
                  <a:lnTo>
                    <a:pt x="667636" y="178386"/>
                  </a:lnTo>
                  <a:cubicBezTo>
                    <a:pt x="686745" y="189504"/>
                    <a:pt x="698500" y="209943"/>
                    <a:pt x="698500" y="232051"/>
                  </a:cubicBezTo>
                  <a:lnTo>
                    <a:pt x="698500" y="641074"/>
                  </a:lnTo>
                  <a:cubicBezTo>
                    <a:pt x="698500" y="663181"/>
                    <a:pt x="686745" y="683621"/>
                    <a:pt x="667636" y="694739"/>
                  </a:cubicBezTo>
                  <a:lnTo>
                    <a:pt x="380114" y="862024"/>
                  </a:lnTo>
                  <a:cubicBezTo>
                    <a:pt x="361035" y="873125"/>
                    <a:pt x="337465" y="873125"/>
                    <a:pt x="318386" y="862024"/>
                  </a:cubicBezTo>
                  <a:lnTo>
                    <a:pt x="30864" y="694739"/>
                  </a:lnTo>
                  <a:cubicBezTo>
                    <a:pt x="11755" y="683621"/>
                    <a:pt x="0" y="663181"/>
                    <a:pt x="0" y="641074"/>
                  </a:cubicBezTo>
                  <a:lnTo>
                    <a:pt x="0" y="232051"/>
                  </a:lnTo>
                  <a:cubicBezTo>
                    <a:pt x="0" y="209943"/>
                    <a:pt x="11755" y="189504"/>
                    <a:pt x="30864" y="178386"/>
                  </a:cubicBezTo>
                  <a:lnTo>
                    <a:pt x="318386" y="11100"/>
                  </a:lnTo>
                  <a:cubicBezTo>
                    <a:pt x="337465" y="0"/>
                    <a:pt x="361035" y="0"/>
                    <a:pt x="380114" y="11100"/>
                  </a:cubicBezTo>
                  <a:close/>
                </a:path>
              </a:pathLst>
            </a:custGeom>
            <a:solidFill>
              <a:srgbClr val="00ADEF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8750"/>
              <a:ext cx="698500" cy="588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16487382" y="-1143916"/>
            <a:ext cx="1028700" cy="4345233"/>
            <a:chOff x="0" y="0"/>
            <a:chExt cx="698500" cy="2950467"/>
          </a:xfrm>
        </p:grpSpPr>
        <p:sp>
          <p:nvSpPr>
            <p:cNvPr id="8" name="Freeform 8"/>
            <p:cNvSpPr/>
            <p:nvPr/>
          </p:nvSpPr>
          <p:spPr>
            <a:xfrm>
              <a:off x="0" y="13661"/>
              <a:ext cx="698500" cy="2923144"/>
            </a:xfrm>
            <a:custGeom>
              <a:avLst/>
              <a:gdLst/>
              <a:ahLst/>
              <a:cxnLst/>
              <a:rect l="l" t="t" r="r" b="b"/>
              <a:pathLst>
                <a:path w="698500" h="2923144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2662462"/>
                  </a:lnTo>
                  <a:cubicBezTo>
                    <a:pt x="698500" y="2706509"/>
                    <a:pt x="675079" y="2747233"/>
                    <a:pt x="637007" y="2769383"/>
                  </a:cubicBezTo>
                  <a:lnTo>
                    <a:pt x="410743" y="2901028"/>
                  </a:lnTo>
                  <a:cubicBezTo>
                    <a:pt x="372730" y="2923144"/>
                    <a:pt x="325770" y="2923144"/>
                    <a:pt x="287757" y="2901028"/>
                  </a:cubicBezTo>
                  <a:lnTo>
                    <a:pt x="61493" y="2769383"/>
                  </a:lnTo>
                  <a:cubicBezTo>
                    <a:pt x="23421" y="2747233"/>
                    <a:pt x="0" y="2706509"/>
                    <a:pt x="0" y="2662462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ADEF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8750"/>
              <a:ext cx="698500" cy="265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5999637" y="-1117311"/>
            <a:ext cx="1028700" cy="5320722"/>
            <a:chOff x="0" y="0"/>
            <a:chExt cx="698500" cy="3612836"/>
          </a:xfrm>
        </p:grpSpPr>
        <p:sp>
          <p:nvSpPr>
            <p:cNvPr id="11" name="Freeform 11"/>
            <p:cNvSpPr/>
            <p:nvPr/>
          </p:nvSpPr>
          <p:spPr>
            <a:xfrm>
              <a:off x="0" y="13661"/>
              <a:ext cx="698500" cy="3585513"/>
            </a:xfrm>
            <a:custGeom>
              <a:avLst/>
              <a:gdLst/>
              <a:ahLst/>
              <a:cxnLst/>
              <a:rect l="l" t="t" r="r" b="b"/>
              <a:pathLst>
                <a:path w="698500" h="3585513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3324831"/>
                  </a:lnTo>
                  <a:cubicBezTo>
                    <a:pt x="698500" y="3368877"/>
                    <a:pt x="675079" y="3409602"/>
                    <a:pt x="637007" y="3431752"/>
                  </a:cubicBezTo>
                  <a:lnTo>
                    <a:pt x="410743" y="3563397"/>
                  </a:lnTo>
                  <a:cubicBezTo>
                    <a:pt x="372730" y="3585513"/>
                    <a:pt x="325770" y="3585513"/>
                    <a:pt x="287757" y="3563397"/>
                  </a:cubicBezTo>
                  <a:lnTo>
                    <a:pt x="61493" y="3431752"/>
                  </a:lnTo>
                  <a:cubicBezTo>
                    <a:pt x="23421" y="3409602"/>
                    <a:pt x="0" y="3368877"/>
                    <a:pt x="0" y="3324831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0B5D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8750"/>
              <a:ext cx="698500" cy="331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16723" y="8311194"/>
            <a:ext cx="2348933" cy="3614160"/>
            <a:chOff x="0" y="0"/>
            <a:chExt cx="698500" cy="1074739"/>
          </a:xfrm>
        </p:grpSpPr>
        <p:sp>
          <p:nvSpPr>
            <p:cNvPr id="14" name="Freeform 14"/>
            <p:cNvSpPr/>
            <p:nvPr/>
          </p:nvSpPr>
          <p:spPr>
            <a:xfrm>
              <a:off x="0" y="5983"/>
              <a:ext cx="698500" cy="1062774"/>
            </a:xfrm>
            <a:custGeom>
              <a:avLst/>
              <a:gdLst/>
              <a:ahLst/>
              <a:cxnLst/>
              <a:rect l="l" t="t" r="r" b="b"/>
              <a:pathLst>
                <a:path w="698500" h="1062774">
                  <a:moveTo>
                    <a:pt x="376180" y="9686"/>
                  </a:moveTo>
                  <a:lnTo>
                    <a:pt x="671570" y="181548"/>
                  </a:lnTo>
                  <a:cubicBezTo>
                    <a:pt x="688243" y="191249"/>
                    <a:pt x="698500" y="209084"/>
                    <a:pt x="698500" y="228374"/>
                  </a:cubicBezTo>
                  <a:lnTo>
                    <a:pt x="698500" y="834400"/>
                  </a:lnTo>
                  <a:cubicBezTo>
                    <a:pt x="698500" y="853689"/>
                    <a:pt x="688243" y="871524"/>
                    <a:pt x="671570" y="881225"/>
                  </a:cubicBezTo>
                  <a:lnTo>
                    <a:pt x="376180" y="1053088"/>
                  </a:lnTo>
                  <a:cubicBezTo>
                    <a:pt x="359533" y="1062774"/>
                    <a:pt x="338967" y="1062774"/>
                    <a:pt x="322320" y="1053088"/>
                  </a:cubicBezTo>
                  <a:lnTo>
                    <a:pt x="26930" y="881225"/>
                  </a:lnTo>
                  <a:cubicBezTo>
                    <a:pt x="10257" y="871524"/>
                    <a:pt x="0" y="853689"/>
                    <a:pt x="0" y="834400"/>
                  </a:cubicBezTo>
                  <a:lnTo>
                    <a:pt x="0" y="228374"/>
                  </a:lnTo>
                  <a:cubicBezTo>
                    <a:pt x="0" y="209084"/>
                    <a:pt x="10257" y="191249"/>
                    <a:pt x="26930" y="181548"/>
                  </a:cubicBezTo>
                  <a:lnTo>
                    <a:pt x="322320" y="9686"/>
                  </a:lnTo>
                  <a:cubicBezTo>
                    <a:pt x="338967" y="0"/>
                    <a:pt x="359533" y="0"/>
                    <a:pt x="376180" y="9686"/>
                  </a:cubicBezTo>
                  <a:close/>
                </a:path>
              </a:pathLst>
            </a:custGeom>
            <a:solidFill>
              <a:srgbClr val="000B5D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8750"/>
              <a:ext cx="698500" cy="776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pic>
        <p:nvPicPr>
          <p:cNvPr id="17" name="Hình ảnh 16">
            <a:extLst>
              <a:ext uri="{FF2B5EF4-FFF2-40B4-BE49-F238E27FC236}">
                <a16:creationId xmlns:a16="http://schemas.microsoft.com/office/drawing/2014/main" id="{0F79998F-F21E-B7F0-CE99-ABAA46656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152701"/>
            <a:ext cx="7103545" cy="4577319"/>
          </a:xfrm>
          <a:prstGeom prst="rect">
            <a:avLst/>
          </a:prstGeom>
        </p:spPr>
      </p:pic>
      <p:sp>
        <p:nvSpPr>
          <p:cNvPr id="21" name="TextBox 19">
            <a:extLst>
              <a:ext uri="{FF2B5EF4-FFF2-40B4-BE49-F238E27FC236}">
                <a16:creationId xmlns:a16="http://schemas.microsoft.com/office/drawing/2014/main" id="{84A9AD78-BCF5-F2DA-ED0D-F20968F72924}"/>
              </a:ext>
            </a:extLst>
          </p:cNvPr>
          <p:cNvSpPr txBox="1"/>
          <p:nvPr/>
        </p:nvSpPr>
        <p:spPr>
          <a:xfrm>
            <a:off x="3222277" y="2287635"/>
            <a:ext cx="3018742" cy="60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6"/>
              </a:lnSpc>
            </a:pPr>
            <a:r>
              <a:rPr lang="en-US" sz="3333" dirty="0">
                <a:solidFill>
                  <a:srgbClr val="FFFFFF"/>
                </a:solidFill>
                <a:latin typeface="Poppins Bold"/>
              </a:rPr>
              <a:t>PIPE LINE</a:t>
            </a:r>
          </a:p>
        </p:txBody>
      </p:sp>
    </p:spTree>
    <p:extLst>
      <p:ext uri="{BB962C8B-B14F-4D97-AF65-F5344CB8AC3E}">
        <p14:creationId xmlns:p14="http://schemas.microsoft.com/office/powerpoint/2010/main" val="2774015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85549" y="7980780"/>
            <a:ext cx="3880634" cy="3334920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4214" y="0"/>
              <a:ext cx="804372" cy="698500"/>
            </a:xfrm>
            <a:custGeom>
              <a:avLst/>
              <a:gdLst/>
              <a:ahLst/>
              <a:cxnLst/>
              <a:rect l="l" t="t" r="r" b="b"/>
              <a:pathLst>
                <a:path w="804372" h="698500">
                  <a:moveTo>
                    <a:pt x="797550" y="368218"/>
                  </a:moveTo>
                  <a:lnTo>
                    <a:pt x="616422" y="679532"/>
                  </a:lnTo>
                  <a:cubicBezTo>
                    <a:pt x="609589" y="691275"/>
                    <a:pt x="597028" y="698500"/>
                    <a:pt x="583441" y="698500"/>
                  </a:cubicBezTo>
                  <a:lnTo>
                    <a:pt x="220931" y="698500"/>
                  </a:lnTo>
                  <a:cubicBezTo>
                    <a:pt x="207344" y="698500"/>
                    <a:pt x="194783" y="691275"/>
                    <a:pt x="187950" y="679532"/>
                  </a:cubicBezTo>
                  <a:lnTo>
                    <a:pt x="6822" y="368218"/>
                  </a:lnTo>
                  <a:cubicBezTo>
                    <a:pt x="0" y="356493"/>
                    <a:pt x="0" y="342007"/>
                    <a:pt x="6822" y="330282"/>
                  </a:cubicBezTo>
                  <a:lnTo>
                    <a:pt x="187950" y="18968"/>
                  </a:lnTo>
                  <a:cubicBezTo>
                    <a:pt x="194783" y="7225"/>
                    <a:pt x="207344" y="0"/>
                    <a:pt x="220931" y="0"/>
                  </a:cubicBezTo>
                  <a:lnTo>
                    <a:pt x="583441" y="0"/>
                  </a:lnTo>
                  <a:cubicBezTo>
                    <a:pt x="597028" y="0"/>
                    <a:pt x="609589" y="7225"/>
                    <a:pt x="616422" y="18968"/>
                  </a:cubicBezTo>
                  <a:lnTo>
                    <a:pt x="797550" y="330282"/>
                  </a:lnTo>
                  <a:cubicBezTo>
                    <a:pt x="804372" y="342007"/>
                    <a:pt x="804372" y="356493"/>
                    <a:pt x="797550" y="368218"/>
                  </a:cubicBezTo>
                  <a:close/>
                </a:path>
              </a:pathLst>
            </a:custGeom>
            <a:solidFill>
              <a:srgbClr val="00AD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19050"/>
              <a:ext cx="5842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-5400000">
            <a:off x="-1672563" y="6817397"/>
            <a:ext cx="4576012" cy="0"/>
          </a:xfrm>
          <a:prstGeom prst="line">
            <a:avLst/>
          </a:prstGeom>
          <a:ln w="95250" cap="rnd">
            <a:solidFill>
              <a:srgbClr val="00ADE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-5400000">
            <a:off x="-1672563" y="3374353"/>
            <a:ext cx="4576012" cy="0"/>
          </a:xfrm>
          <a:prstGeom prst="line">
            <a:avLst/>
          </a:prstGeom>
          <a:ln w="95250" cap="rnd">
            <a:solidFill>
              <a:srgbClr val="000B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3266184" y="412629"/>
            <a:ext cx="5944395" cy="2533943"/>
            <a:chOff x="0" y="0"/>
            <a:chExt cx="1638616" cy="698500"/>
          </a:xfrm>
        </p:grpSpPr>
        <p:sp>
          <p:nvSpPr>
            <p:cNvPr id="8" name="Freeform 8"/>
            <p:cNvSpPr/>
            <p:nvPr/>
          </p:nvSpPr>
          <p:spPr>
            <a:xfrm>
              <a:off x="2751" y="0"/>
              <a:ext cx="1633114" cy="698500"/>
            </a:xfrm>
            <a:custGeom>
              <a:avLst/>
              <a:gdLst/>
              <a:ahLst/>
              <a:cxnLst/>
              <a:rect l="l" t="t" r="r" b="b"/>
              <a:pathLst>
                <a:path w="1633114" h="698500">
                  <a:moveTo>
                    <a:pt x="1628660" y="361633"/>
                  </a:moveTo>
                  <a:lnTo>
                    <a:pt x="1439870" y="686117"/>
                  </a:lnTo>
                  <a:cubicBezTo>
                    <a:pt x="1435409" y="693784"/>
                    <a:pt x="1427208" y="698500"/>
                    <a:pt x="1418339" y="698500"/>
                  </a:cubicBezTo>
                  <a:lnTo>
                    <a:pt x="214775" y="698500"/>
                  </a:lnTo>
                  <a:cubicBezTo>
                    <a:pt x="205906" y="698500"/>
                    <a:pt x="197705" y="693784"/>
                    <a:pt x="193244" y="686117"/>
                  </a:cubicBezTo>
                  <a:lnTo>
                    <a:pt x="4454" y="361633"/>
                  </a:lnTo>
                  <a:cubicBezTo>
                    <a:pt x="0" y="353978"/>
                    <a:pt x="0" y="344522"/>
                    <a:pt x="4454" y="336867"/>
                  </a:cubicBezTo>
                  <a:lnTo>
                    <a:pt x="193244" y="12383"/>
                  </a:lnTo>
                  <a:cubicBezTo>
                    <a:pt x="197705" y="4716"/>
                    <a:pt x="205906" y="0"/>
                    <a:pt x="214775" y="0"/>
                  </a:cubicBezTo>
                  <a:lnTo>
                    <a:pt x="1418339" y="0"/>
                  </a:lnTo>
                  <a:cubicBezTo>
                    <a:pt x="1427208" y="0"/>
                    <a:pt x="1435409" y="4716"/>
                    <a:pt x="1439870" y="12383"/>
                  </a:cubicBezTo>
                  <a:lnTo>
                    <a:pt x="1628660" y="336867"/>
                  </a:lnTo>
                  <a:cubicBezTo>
                    <a:pt x="1633114" y="344522"/>
                    <a:pt x="1633114" y="353978"/>
                    <a:pt x="1628660" y="361633"/>
                  </a:cubicBezTo>
                  <a:close/>
                </a:path>
              </a:pathLst>
            </a:custGeom>
            <a:solidFill>
              <a:srgbClr val="00AD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19050"/>
              <a:ext cx="1410016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50791" y="1004710"/>
            <a:ext cx="10689850" cy="9186590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530" y="0"/>
              <a:ext cx="809740" cy="698500"/>
            </a:xfrm>
            <a:custGeom>
              <a:avLst/>
              <a:gdLst/>
              <a:ahLst/>
              <a:cxnLst/>
              <a:rect l="l" t="t" r="r" b="b"/>
              <a:pathLst>
                <a:path w="809740" h="698500">
                  <a:moveTo>
                    <a:pt x="807264" y="356136"/>
                  </a:moveTo>
                  <a:lnTo>
                    <a:pt x="612076" y="691614"/>
                  </a:lnTo>
                  <a:cubicBezTo>
                    <a:pt x="609596" y="695877"/>
                    <a:pt x="605036" y="698500"/>
                    <a:pt x="600103" y="698500"/>
                  </a:cubicBezTo>
                  <a:lnTo>
                    <a:pt x="209637" y="698500"/>
                  </a:lnTo>
                  <a:cubicBezTo>
                    <a:pt x="204704" y="698500"/>
                    <a:pt x="200144" y="695877"/>
                    <a:pt x="197664" y="691614"/>
                  </a:cubicBezTo>
                  <a:lnTo>
                    <a:pt x="2476" y="356136"/>
                  </a:lnTo>
                  <a:cubicBezTo>
                    <a:pt x="0" y="351879"/>
                    <a:pt x="0" y="346621"/>
                    <a:pt x="2476" y="342364"/>
                  </a:cubicBezTo>
                  <a:lnTo>
                    <a:pt x="197664" y="6886"/>
                  </a:lnTo>
                  <a:cubicBezTo>
                    <a:pt x="200144" y="2623"/>
                    <a:pt x="204704" y="0"/>
                    <a:pt x="209637" y="0"/>
                  </a:cubicBezTo>
                  <a:lnTo>
                    <a:pt x="600103" y="0"/>
                  </a:lnTo>
                  <a:cubicBezTo>
                    <a:pt x="605036" y="0"/>
                    <a:pt x="609596" y="2623"/>
                    <a:pt x="612076" y="6886"/>
                  </a:cubicBezTo>
                  <a:lnTo>
                    <a:pt x="807264" y="342364"/>
                  </a:lnTo>
                  <a:cubicBezTo>
                    <a:pt x="809740" y="346621"/>
                    <a:pt x="809740" y="351879"/>
                    <a:pt x="807264" y="356136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19050"/>
              <a:ext cx="5842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809808" y="897105"/>
            <a:ext cx="10857146" cy="9401799"/>
            <a:chOff x="0" y="0"/>
            <a:chExt cx="4282440" cy="3708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6127" r="-261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235971" y="8781757"/>
            <a:ext cx="2948589" cy="2533943"/>
            <a:chOff x="0" y="0"/>
            <a:chExt cx="812800" cy="698500"/>
          </a:xfrm>
        </p:grpSpPr>
        <p:sp>
          <p:nvSpPr>
            <p:cNvPr id="16" name="Freeform 16"/>
            <p:cNvSpPr/>
            <p:nvPr/>
          </p:nvSpPr>
          <p:spPr>
            <a:xfrm>
              <a:off x="5546" y="0"/>
              <a:ext cx="801708" cy="698500"/>
            </a:xfrm>
            <a:custGeom>
              <a:avLst/>
              <a:gdLst/>
              <a:ahLst/>
              <a:cxnLst/>
              <a:rect l="l" t="t" r="r" b="b"/>
              <a:pathLst>
                <a:path w="801708" h="698500">
                  <a:moveTo>
                    <a:pt x="792729" y="374214"/>
                  </a:moveTo>
                  <a:lnTo>
                    <a:pt x="618579" y="673536"/>
                  </a:lnTo>
                  <a:cubicBezTo>
                    <a:pt x="609586" y="688992"/>
                    <a:pt x="593053" y="698500"/>
                    <a:pt x="575172" y="698500"/>
                  </a:cubicBezTo>
                  <a:lnTo>
                    <a:pt x="226536" y="698500"/>
                  </a:lnTo>
                  <a:cubicBezTo>
                    <a:pt x="208655" y="698500"/>
                    <a:pt x="192122" y="688992"/>
                    <a:pt x="183129" y="673536"/>
                  </a:cubicBezTo>
                  <a:lnTo>
                    <a:pt x="8979" y="374214"/>
                  </a:lnTo>
                  <a:cubicBezTo>
                    <a:pt x="0" y="358782"/>
                    <a:pt x="0" y="339718"/>
                    <a:pt x="8979" y="324286"/>
                  </a:cubicBezTo>
                  <a:lnTo>
                    <a:pt x="183129" y="24964"/>
                  </a:lnTo>
                  <a:cubicBezTo>
                    <a:pt x="192122" y="9508"/>
                    <a:pt x="208655" y="0"/>
                    <a:pt x="226536" y="0"/>
                  </a:cubicBezTo>
                  <a:lnTo>
                    <a:pt x="575172" y="0"/>
                  </a:lnTo>
                  <a:cubicBezTo>
                    <a:pt x="593053" y="0"/>
                    <a:pt x="609586" y="9508"/>
                    <a:pt x="618579" y="24964"/>
                  </a:cubicBezTo>
                  <a:lnTo>
                    <a:pt x="792729" y="324286"/>
                  </a:lnTo>
                  <a:cubicBezTo>
                    <a:pt x="801708" y="339718"/>
                    <a:pt x="801708" y="358782"/>
                    <a:pt x="792729" y="374214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4300" y="19050"/>
              <a:ext cx="5842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3900086"/>
            <a:ext cx="8425875" cy="133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26"/>
              </a:lnSpc>
            </a:pPr>
            <a:r>
              <a:rPr lang="en-US" sz="9326">
                <a:solidFill>
                  <a:srgbClr val="000B5D"/>
                </a:solidFill>
                <a:latin typeface="Poppins Semi-Bold"/>
              </a:rPr>
              <a:t>THANK YOU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4920605"/>
            <a:ext cx="7973476" cy="925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67"/>
              </a:lnSpc>
            </a:pPr>
            <a:r>
              <a:rPr lang="en-US" sz="5191">
                <a:solidFill>
                  <a:srgbClr val="000B5D"/>
                </a:solidFill>
                <a:latin typeface="Poppins"/>
              </a:rPr>
              <a:t>FOR YOUR ATTENTION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36187" y="1321071"/>
            <a:ext cx="12152200" cy="10523257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46000"/>
              </a:blip>
              <a:stretch>
                <a:fillRect l="-478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041619" y="9258300"/>
            <a:ext cx="2049570" cy="2602202"/>
            <a:chOff x="0" y="0"/>
            <a:chExt cx="698500" cy="886839"/>
          </a:xfrm>
        </p:grpSpPr>
        <p:sp>
          <p:nvSpPr>
            <p:cNvPr id="5" name="Freeform 5"/>
            <p:cNvSpPr/>
            <p:nvPr/>
          </p:nvSpPr>
          <p:spPr>
            <a:xfrm>
              <a:off x="0" y="6857"/>
              <a:ext cx="698500" cy="873125"/>
            </a:xfrm>
            <a:custGeom>
              <a:avLst/>
              <a:gdLst/>
              <a:ahLst/>
              <a:cxnLst/>
              <a:rect l="l" t="t" r="r" b="b"/>
              <a:pathLst>
                <a:path w="698500" h="873125">
                  <a:moveTo>
                    <a:pt x="380114" y="11100"/>
                  </a:moveTo>
                  <a:lnTo>
                    <a:pt x="667636" y="178386"/>
                  </a:lnTo>
                  <a:cubicBezTo>
                    <a:pt x="686745" y="189504"/>
                    <a:pt x="698500" y="209943"/>
                    <a:pt x="698500" y="232051"/>
                  </a:cubicBezTo>
                  <a:lnTo>
                    <a:pt x="698500" y="641074"/>
                  </a:lnTo>
                  <a:cubicBezTo>
                    <a:pt x="698500" y="663181"/>
                    <a:pt x="686745" y="683621"/>
                    <a:pt x="667636" y="694739"/>
                  </a:cubicBezTo>
                  <a:lnTo>
                    <a:pt x="380114" y="862024"/>
                  </a:lnTo>
                  <a:cubicBezTo>
                    <a:pt x="361035" y="873125"/>
                    <a:pt x="337465" y="873125"/>
                    <a:pt x="318386" y="862024"/>
                  </a:cubicBezTo>
                  <a:lnTo>
                    <a:pt x="30864" y="694739"/>
                  </a:lnTo>
                  <a:cubicBezTo>
                    <a:pt x="11755" y="683621"/>
                    <a:pt x="0" y="663181"/>
                    <a:pt x="0" y="641074"/>
                  </a:cubicBezTo>
                  <a:lnTo>
                    <a:pt x="0" y="232051"/>
                  </a:lnTo>
                  <a:cubicBezTo>
                    <a:pt x="0" y="209943"/>
                    <a:pt x="11755" y="189504"/>
                    <a:pt x="30864" y="178386"/>
                  </a:cubicBezTo>
                  <a:lnTo>
                    <a:pt x="318386" y="11100"/>
                  </a:lnTo>
                  <a:cubicBezTo>
                    <a:pt x="337465" y="0"/>
                    <a:pt x="361035" y="0"/>
                    <a:pt x="380114" y="11100"/>
                  </a:cubicBezTo>
                  <a:close/>
                </a:path>
              </a:pathLst>
            </a:custGeom>
            <a:solidFill>
              <a:srgbClr val="00ADEF">
                <a:alpha val="4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8750"/>
              <a:ext cx="698500" cy="588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16487382" y="-1143916"/>
            <a:ext cx="1028700" cy="4345233"/>
            <a:chOff x="0" y="0"/>
            <a:chExt cx="698500" cy="2950467"/>
          </a:xfrm>
        </p:grpSpPr>
        <p:sp>
          <p:nvSpPr>
            <p:cNvPr id="8" name="Freeform 8"/>
            <p:cNvSpPr/>
            <p:nvPr/>
          </p:nvSpPr>
          <p:spPr>
            <a:xfrm>
              <a:off x="0" y="13661"/>
              <a:ext cx="698500" cy="2923144"/>
            </a:xfrm>
            <a:custGeom>
              <a:avLst/>
              <a:gdLst/>
              <a:ahLst/>
              <a:cxnLst/>
              <a:rect l="l" t="t" r="r" b="b"/>
              <a:pathLst>
                <a:path w="698500" h="2923144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2662462"/>
                  </a:lnTo>
                  <a:cubicBezTo>
                    <a:pt x="698500" y="2706509"/>
                    <a:pt x="675079" y="2747233"/>
                    <a:pt x="637007" y="2769383"/>
                  </a:cubicBezTo>
                  <a:lnTo>
                    <a:pt x="410743" y="2901028"/>
                  </a:lnTo>
                  <a:cubicBezTo>
                    <a:pt x="372730" y="2923144"/>
                    <a:pt x="325770" y="2923144"/>
                    <a:pt x="287757" y="2901028"/>
                  </a:cubicBezTo>
                  <a:lnTo>
                    <a:pt x="61493" y="2769383"/>
                  </a:lnTo>
                  <a:cubicBezTo>
                    <a:pt x="23421" y="2747233"/>
                    <a:pt x="0" y="2706509"/>
                    <a:pt x="0" y="2662462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ADEF">
                <a:alpha val="4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8750"/>
              <a:ext cx="698500" cy="265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5999637" y="-1117311"/>
            <a:ext cx="1028700" cy="5320722"/>
            <a:chOff x="0" y="0"/>
            <a:chExt cx="698500" cy="3612836"/>
          </a:xfrm>
        </p:grpSpPr>
        <p:sp>
          <p:nvSpPr>
            <p:cNvPr id="11" name="Freeform 11"/>
            <p:cNvSpPr/>
            <p:nvPr/>
          </p:nvSpPr>
          <p:spPr>
            <a:xfrm>
              <a:off x="0" y="13661"/>
              <a:ext cx="698500" cy="3585513"/>
            </a:xfrm>
            <a:custGeom>
              <a:avLst/>
              <a:gdLst/>
              <a:ahLst/>
              <a:cxnLst/>
              <a:rect l="l" t="t" r="r" b="b"/>
              <a:pathLst>
                <a:path w="698500" h="3585513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3324831"/>
                  </a:lnTo>
                  <a:cubicBezTo>
                    <a:pt x="698500" y="3368877"/>
                    <a:pt x="675079" y="3409602"/>
                    <a:pt x="637007" y="3431752"/>
                  </a:cubicBezTo>
                  <a:lnTo>
                    <a:pt x="410743" y="3563397"/>
                  </a:lnTo>
                  <a:cubicBezTo>
                    <a:pt x="372730" y="3585513"/>
                    <a:pt x="325770" y="3585513"/>
                    <a:pt x="287757" y="3563397"/>
                  </a:cubicBezTo>
                  <a:lnTo>
                    <a:pt x="61493" y="3431752"/>
                  </a:lnTo>
                  <a:cubicBezTo>
                    <a:pt x="23421" y="3409602"/>
                    <a:pt x="0" y="3368877"/>
                    <a:pt x="0" y="3324831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0B5D">
                <a:alpha val="4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8750"/>
              <a:ext cx="698500" cy="331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16723" y="8311194"/>
            <a:ext cx="2348933" cy="3614160"/>
            <a:chOff x="0" y="0"/>
            <a:chExt cx="698500" cy="1074739"/>
          </a:xfrm>
        </p:grpSpPr>
        <p:sp>
          <p:nvSpPr>
            <p:cNvPr id="14" name="Freeform 14"/>
            <p:cNvSpPr/>
            <p:nvPr/>
          </p:nvSpPr>
          <p:spPr>
            <a:xfrm>
              <a:off x="0" y="5983"/>
              <a:ext cx="698500" cy="1062774"/>
            </a:xfrm>
            <a:custGeom>
              <a:avLst/>
              <a:gdLst/>
              <a:ahLst/>
              <a:cxnLst/>
              <a:rect l="l" t="t" r="r" b="b"/>
              <a:pathLst>
                <a:path w="698500" h="1062774">
                  <a:moveTo>
                    <a:pt x="376180" y="9686"/>
                  </a:moveTo>
                  <a:lnTo>
                    <a:pt x="671570" y="181548"/>
                  </a:lnTo>
                  <a:cubicBezTo>
                    <a:pt x="688243" y="191249"/>
                    <a:pt x="698500" y="209084"/>
                    <a:pt x="698500" y="228374"/>
                  </a:cubicBezTo>
                  <a:lnTo>
                    <a:pt x="698500" y="834400"/>
                  </a:lnTo>
                  <a:cubicBezTo>
                    <a:pt x="698500" y="853689"/>
                    <a:pt x="688243" y="871524"/>
                    <a:pt x="671570" y="881225"/>
                  </a:cubicBezTo>
                  <a:lnTo>
                    <a:pt x="376180" y="1053088"/>
                  </a:lnTo>
                  <a:cubicBezTo>
                    <a:pt x="359533" y="1062774"/>
                    <a:pt x="338967" y="1062774"/>
                    <a:pt x="322320" y="1053088"/>
                  </a:cubicBezTo>
                  <a:lnTo>
                    <a:pt x="26930" y="881225"/>
                  </a:lnTo>
                  <a:cubicBezTo>
                    <a:pt x="10257" y="871524"/>
                    <a:pt x="0" y="853689"/>
                    <a:pt x="0" y="834400"/>
                  </a:cubicBezTo>
                  <a:lnTo>
                    <a:pt x="0" y="228374"/>
                  </a:lnTo>
                  <a:cubicBezTo>
                    <a:pt x="0" y="209084"/>
                    <a:pt x="10257" y="191249"/>
                    <a:pt x="26930" y="181548"/>
                  </a:cubicBezTo>
                  <a:lnTo>
                    <a:pt x="322320" y="9686"/>
                  </a:lnTo>
                  <a:cubicBezTo>
                    <a:pt x="338967" y="0"/>
                    <a:pt x="359533" y="0"/>
                    <a:pt x="376180" y="9686"/>
                  </a:cubicBezTo>
                  <a:close/>
                </a:path>
              </a:pathLst>
            </a:custGeom>
            <a:solidFill>
              <a:srgbClr val="000B5D">
                <a:alpha val="4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8750"/>
              <a:ext cx="698500" cy="776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3654088" y="-2549903"/>
            <a:ext cx="1583683" cy="8169498"/>
            <a:chOff x="0" y="0"/>
            <a:chExt cx="776893" cy="4007636"/>
          </a:xfrm>
        </p:grpSpPr>
        <p:sp>
          <p:nvSpPr>
            <p:cNvPr id="17" name="Freeform 17"/>
            <p:cNvSpPr/>
            <p:nvPr/>
          </p:nvSpPr>
          <p:spPr>
            <a:xfrm>
              <a:off x="0" y="8003"/>
              <a:ext cx="776893" cy="3991631"/>
            </a:xfrm>
            <a:custGeom>
              <a:avLst/>
              <a:gdLst/>
              <a:ahLst/>
              <a:cxnLst/>
              <a:rect l="l" t="t" r="r" b="b"/>
              <a:pathLst>
                <a:path w="776893" h="3991631">
                  <a:moveTo>
                    <a:pt x="429394" y="13417"/>
                  </a:moveTo>
                  <a:lnTo>
                    <a:pt x="735945" y="173777"/>
                  </a:lnTo>
                  <a:cubicBezTo>
                    <a:pt x="761117" y="186944"/>
                    <a:pt x="776893" y="213002"/>
                    <a:pt x="776893" y="241409"/>
                  </a:cubicBezTo>
                  <a:lnTo>
                    <a:pt x="776893" y="3750221"/>
                  </a:lnTo>
                  <a:cubicBezTo>
                    <a:pt x="776893" y="3778629"/>
                    <a:pt x="761117" y="3804686"/>
                    <a:pt x="735945" y="3817854"/>
                  </a:cubicBezTo>
                  <a:lnTo>
                    <a:pt x="429394" y="3978213"/>
                  </a:lnTo>
                  <a:cubicBezTo>
                    <a:pt x="403745" y="3991631"/>
                    <a:pt x="373149" y="3991631"/>
                    <a:pt x="347499" y="3978213"/>
                  </a:cubicBezTo>
                  <a:lnTo>
                    <a:pt x="40948" y="3817854"/>
                  </a:lnTo>
                  <a:cubicBezTo>
                    <a:pt x="15776" y="3804686"/>
                    <a:pt x="0" y="3778629"/>
                    <a:pt x="0" y="3750221"/>
                  </a:cubicBezTo>
                  <a:lnTo>
                    <a:pt x="0" y="241409"/>
                  </a:lnTo>
                  <a:cubicBezTo>
                    <a:pt x="0" y="213002"/>
                    <a:pt x="15776" y="186944"/>
                    <a:pt x="40948" y="173777"/>
                  </a:cubicBezTo>
                  <a:lnTo>
                    <a:pt x="347499" y="13417"/>
                  </a:lnTo>
                  <a:cubicBezTo>
                    <a:pt x="373149" y="0"/>
                    <a:pt x="403745" y="0"/>
                    <a:pt x="429394" y="13417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58750"/>
              <a:ext cx="776893" cy="3709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104256" y="3767485"/>
            <a:ext cx="6419143" cy="4562487"/>
            <a:chOff x="0" y="0"/>
            <a:chExt cx="5921664" cy="42088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921665" cy="4208898"/>
            </a:xfrm>
            <a:custGeom>
              <a:avLst/>
              <a:gdLst/>
              <a:ahLst/>
              <a:cxnLst/>
              <a:rect l="l" t="t" r="r" b="b"/>
              <a:pathLst>
                <a:path w="5921665" h="4208898">
                  <a:moveTo>
                    <a:pt x="19311" y="0"/>
                  </a:moveTo>
                  <a:lnTo>
                    <a:pt x="5902353" y="0"/>
                  </a:lnTo>
                  <a:cubicBezTo>
                    <a:pt x="5907475" y="0"/>
                    <a:pt x="5912387" y="2035"/>
                    <a:pt x="5916008" y="5656"/>
                  </a:cubicBezTo>
                  <a:cubicBezTo>
                    <a:pt x="5919630" y="9278"/>
                    <a:pt x="5921665" y="14190"/>
                    <a:pt x="5921665" y="19311"/>
                  </a:cubicBezTo>
                  <a:lnTo>
                    <a:pt x="5921665" y="4189587"/>
                  </a:lnTo>
                  <a:cubicBezTo>
                    <a:pt x="5921665" y="4194708"/>
                    <a:pt x="5919630" y="4199620"/>
                    <a:pt x="5916008" y="4203242"/>
                  </a:cubicBezTo>
                  <a:cubicBezTo>
                    <a:pt x="5912387" y="4206863"/>
                    <a:pt x="5907475" y="4208898"/>
                    <a:pt x="5902353" y="4208898"/>
                  </a:cubicBezTo>
                  <a:lnTo>
                    <a:pt x="19311" y="4208898"/>
                  </a:lnTo>
                  <a:cubicBezTo>
                    <a:pt x="14190" y="4208898"/>
                    <a:pt x="9278" y="4206863"/>
                    <a:pt x="5656" y="4203242"/>
                  </a:cubicBezTo>
                  <a:cubicBezTo>
                    <a:pt x="2035" y="4199620"/>
                    <a:pt x="0" y="4194708"/>
                    <a:pt x="0" y="4189587"/>
                  </a:cubicBezTo>
                  <a:lnTo>
                    <a:pt x="0" y="19311"/>
                  </a:lnTo>
                  <a:cubicBezTo>
                    <a:pt x="0" y="14190"/>
                    <a:pt x="2035" y="9278"/>
                    <a:pt x="5656" y="5656"/>
                  </a:cubicBezTo>
                  <a:cubicBezTo>
                    <a:pt x="9278" y="2035"/>
                    <a:pt x="14190" y="0"/>
                    <a:pt x="19311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9050"/>
              <a:ext cx="5921664" cy="4189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028700" y="3720240"/>
            <a:ext cx="4566371" cy="4966710"/>
          </a:xfrm>
          <a:custGeom>
            <a:avLst/>
            <a:gdLst/>
            <a:ahLst/>
            <a:cxnLst/>
            <a:rect l="l" t="t" r="r" b="b"/>
            <a:pathLst>
              <a:path w="4566371" h="4966710">
                <a:moveTo>
                  <a:pt x="0" y="0"/>
                </a:moveTo>
                <a:lnTo>
                  <a:pt x="4566371" y="0"/>
                </a:lnTo>
                <a:lnTo>
                  <a:pt x="4566371" y="4966710"/>
                </a:lnTo>
                <a:lnTo>
                  <a:pt x="0" y="4966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078366" y="3720240"/>
            <a:ext cx="4508435" cy="4966710"/>
          </a:xfrm>
          <a:custGeom>
            <a:avLst/>
            <a:gdLst/>
            <a:ahLst/>
            <a:cxnLst/>
            <a:rect l="l" t="t" r="r" b="b"/>
            <a:pathLst>
              <a:path w="4508435" h="4966710">
                <a:moveTo>
                  <a:pt x="0" y="0"/>
                </a:moveTo>
                <a:lnTo>
                  <a:pt x="4508435" y="0"/>
                </a:lnTo>
                <a:lnTo>
                  <a:pt x="4508435" y="4966710"/>
                </a:lnTo>
                <a:lnTo>
                  <a:pt x="0" y="4966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 rot="5400000">
            <a:off x="8814402" y="998455"/>
            <a:ext cx="881083" cy="4562487"/>
            <a:chOff x="0" y="0"/>
            <a:chExt cx="812800" cy="42088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4208898"/>
            </a:xfrm>
            <a:custGeom>
              <a:avLst/>
              <a:gdLst/>
              <a:ahLst/>
              <a:cxnLst/>
              <a:rect l="l" t="t" r="r" b="b"/>
              <a:pathLst>
                <a:path w="812800" h="4208898">
                  <a:moveTo>
                    <a:pt x="140693" y="0"/>
                  </a:moveTo>
                  <a:lnTo>
                    <a:pt x="672107" y="0"/>
                  </a:lnTo>
                  <a:cubicBezTo>
                    <a:pt x="709421" y="0"/>
                    <a:pt x="745207" y="14823"/>
                    <a:pt x="771592" y="41208"/>
                  </a:cubicBezTo>
                  <a:cubicBezTo>
                    <a:pt x="797977" y="67593"/>
                    <a:pt x="812800" y="103379"/>
                    <a:pt x="812800" y="140693"/>
                  </a:cubicBezTo>
                  <a:lnTo>
                    <a:pt x="812800" y="4068205"/>
                  </a:lnTo>
                  <a:cubicBezTo>
                    <a:pt x="812800" y="4105519"/>
                    <a:pt x="797977" y="4141305"/>
                    <a:pt x="771592" y="4167690"/>
                  </a:cubicBezTo>
                  <a:cubicBezTo>
                    <a:pt x="745207" y="4194075"/>
                    <a:pt x="709421" y="4208898"/>
                    <a:pt x="672107" y="4208898"/>
                  </a:cubicBezTo>
                  <a:lnTo>
                    <a:pt x="140693" y="4208898"/>
                  </a:lnTo>
                  <a:cubicBezTo>
                    <a:pt x="103379" y="4208898"/>
                    <a:pt x="67593" y="4194075"/>
                    <a:pt x="41208" y="4167690"/>
                  </a:cubicBezTo>
                  <a:cubicBezTo>
                    <a:pt x="14823" y="4141305"/>
                    <a:pt x="0" y="4105519"/>
                    <a:pt x="0" y="4068205"/>
                  </a:cubicBezTo>
                  <a:lnTo>
                    <a:pt x="0" y="140693"/>
                  </a:lnTo>
                  <a:cubicBezTo>
                    <a:pt x="0" y="103379"/>
                    <a:pt x="14823" y="67593"/>
                    <a:pt x="41208" y="41208"/>
                  </a:cubicBezTo>
                  <a:cubicBezTo>
                    <a:pt x="67593" y="14823"/>
                    <a:pt x="103379" y="0"/>
                    <a:pt x="140693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9050"/>
              <a:ext cx="812800" cy="4189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5400000">
            <a:off x="8814402" y="2706850"/>
            <a:ext cx="881083" cy="4562487"/>
            <a:chOff x="0" y="0"/>
            <a:chExt cx="812800" cy="420889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4208898"/>
            </a:xfrm>
            <a:custGeom>
              <a:avLst/>
              <a:gdLst/>
              <a:ahLst/>
              <a:cxnLst/>
              <a:rect l="l" t="t" r="r" b="b"/>
              <a:pathLst>
                <a:path w="812800" h="4208898">
                  <a:moveTo>
                    <a:pt x="140693" y="0"/>
                  </a:moveTo>
                  <a:lnTo>
                    <a:pt x="672107" y="0"/>
                  </a:lnTo>
                  <a:cubicBezTo>
                    <a:pt x="709421" y="0"/>
                    <a:pt x="745207" y="14823"/>
                    <a:pt x="771592" y="41208"/>
                  </a:cubicBezTo>
                  <a:cubicBezTo>
                    <a:pt x="797977" y="67593"/>
                    <a:pt x="812800" y="103379"/>
                    <a:pt x="812800" y="140693"/>
                  </a:cubicBezTo>
                  <a:lnTo>
                    <a:pt x="812800" y="4068205"/>
                  </a:lnTo>
                  <a:cubicBezTo>
                    <a:pt x="812800" y="4105519"/>
                    <a:pt x="797977" y="4141305"/>
                    <a:pt x="771592" y="4167690"/>
                  </a:cubicBezTo>
                  <a:cubicBezTo>
                    <a:pt x="745207" y="4194075"/>
                    <a:pt x="709421" y="4208898"/>
                    <a:pt x="672107" y="4208898"/>
                  </a:cubicBezTo>
                  <a:lnTo>
                    <a:pt x="140693" y="4208898"/>
                  </a:lnTo>
                  <a:cubicBezTo>
                    <a:pt x="103379" y="4208898"/>
                    <a:pt x="67593" y="4194075"/>
                    <a:pt x="41208" y="4167690"/>
                  </a:cubicBezTo>
                  <a:cubicBezTo>
                    <a:pt x="14823" y="4141305"/>
                    <a:pt x="0" y="4105519"/>
                    <a:pt x="0" y="4068205"/>
                  </a:cubicBezTo>
                  <a:lnTo>
                    <a:pt x="0" y="140693"/>
                  </a:lnTo>
                  <a:cubicBezTo>
                    <a:pt x="0" y="103379"/>
                    <a:pt x="14823" y="67593"/>
                    <a:pt x="41208" y="41208"/>
                  </a:cubicBezTo>
                  <a:cubicBezTo>
                    <a:pt x="67593" y="14823"/>
                    <a:pt x="103379" y="0"/>
                    <a:pt x="140693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9050"/>
              <a:ext cx="812800" cy="4189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8814402" y="3860914"/>
            <a:ext cx="881083" cy="4562487"/>
            <a:chOff x="0" y="0"/>
            <a:chExt cx="812800" cy="420889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4208898"/>
            </a:xfrm>
            <a:custGeom>
              <a:avLst/>
              <a:gdLst/>
              <a:ahLst/>
              <a:cxnLst/>
              <a:rect l="l" t="t" r="r" b="b"/>
              <a:pathLst>
                <a:path w="812800" h="4208898">
                  <a:moveTo>
                    <a:pt x="140693" y="0"/>
                  </a:moveTo>
                  <a:lnTo>
                    <a:pt x="672107" y="0"/>
                  </a:lnTo>
                  <a:cubicBezTo>
                    <a:pt x="709421" y="0"/>
                    <a:pt x="745207" y="14823"/>
                    <a:pt x="771592" y="41208"/>
                  </a:cubicBezTo>
                  <a:cubicBezTo>
                    <a:pt x="797977" y="67593"/>
                    <a:pt x="812800" y="103379"/>
                    <a:pt x="812800" y="140693"/>
                  </a:cubicBezTo>
                  <a:lnTo>
                    <a:pt x="812800" y="4068205"/>
                  </a:lnTo>
                  <a:cubicBezTo>
                    <a:pt x="812800" y="4105519"/>
                    <a:pt x="797977" y="4141305"/>
                    <a:pt x="771592" y="4167690"/>
                  </a:cubicBezTo>
                  <a:cubicBezTo>
                    <a:pt x="745207" y="4194075"/>
                    <a:pt x="709421" y="4208898"/>
                    <a:pt x="672107" y="4208898"/>
                  </a:cubicBezTo>
                  <a:lnTo>
                    <a:pt x="140693" y="4208898"/>
                  </a:lnTo>
                  <a:cubicBezTo>
                    <a:pt x="103379" y="4208898"/>
                    <a:pt x="67593" y="4194075"/>
                    <a:pt x="41208" y="4167690"/>
                  </a:cubicBezTo>
                  <a:cubicBezTo>
                    <a:pt x="14823" y="4141305"/>
                    <a:pt x="0" y="4105519"/>
                    <a:pt x="0" y="4068205"/>
                  </a:cubicBezTo>
                  <a:lnTo>
                    <a:pt x="0" y="140693"/>
                  </a:lnTo>
                  <a:cubicBezTo>
                    <a:pt x="0" y="103379"/>
                    <a:pt x="14823" y="67593"/>
                    <a:pt x="41208" y="41208"/>
                  </a:cubicBezTo>
                  <a:cubicBezTo>
                    <a:pt x="67593" y="14823"/>
                    <a:pt x="103379" y="0"/>
                    <a:pt x="140693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9050"/>
              <a:ext cx="812800" cy="4189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5400000">
            <a:off x="8814402" y="5723073"/>
            <a:ext cx="881083" cy="4562487"/>
            <a:chOff x="0" y="0"/>
            <a:chExt cx="812800" cy="420889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4208898"/>
            </a:xfrm>
            <a:custGeom>
              <a:avLst/>
              <a:gdLst/>
              <a:ahLst/>
              <a:cxnLst/>
              <a:rect l="l" t="t" r="r" b="b"/>
              <a:pathLst>
                <a:path w="812800" h="4208898">
                  <a:moveTo>
                    <a:pt x="140693" y="0"/>
                  </a:moveTo>
                  <a:lnTo>
                    <a:pt x="672107" y="0"/>
                  </a:lnTo>
                  <a:cubicBezTo>
                    <a:pt x="709421" y="0"/>
                    <a:pt x="745207" y="14823"/>
                    <a:pt x="771592" y="41208"/>
                  </a:cubicBezTo>
                  <a:cubicBezTo>
                    <a:pt x="797977" y="67593"/>
                    <a:pt x="812800" y="103379"/>
                    <a:pt x="812800" y="140693"/>
                  </a:cubicBezTo>
                  <a:lnTo>
                    <a:pt x="812800" y="4068205"/>
                  </a:lnTo>
                  <a:cubicBezTo>
                    <a:pt x="812800" y="4105519"/>
                    <a:pt x="797977" y="4141305"/>
                    <a:pt x="771592" y="4167690"/>
                  </a:cubicBezTo>
                  <a:cubicBezTo>
                    <a:pt x="745207" y="4194075"/>
                    <a:pt x="709421" y="4208898"/>
                    <a:pt x="672107" y="4208898"/>
                  </a:cubicBezTo>
                  <a:lnTo>
                    <a:pt x="140693" y="4208898"/>
                  </a:lnTo>
                  <a:cubicBezTo>
                    <a:pt x="103379" y="4208898"/>
                    <a:pt x="67593" y="4194075"/>
                    <a:pt x="41208" y="4167690"/>
                  </a:cubicBezTo>
                  <a:cubicBezTo>
                    <a:pt x="14823" y="4141305"/>
                    <a:pt x="0" y="4105519"/>
                    <a:pt x="0" y="4068205"/>
                  </a:cubicBezTo>
                  <a:lnTo>
                    <a:pt x="0" y="140693"/>
                  </a:lnTo>
                  <a:cubicBezTo>
                    <a:pt x="0" y="103379"/>
                    <a:pt x="14823" y="67593"/>
                    <a:pt x="41208" y="41208"/>
                  </a:cubicBezTo>
                  <a:cubicBezTo>
                    <a:pt x="67593" y="14823"/>
                    <a:pt x="103379" y="0"/>
                    <a:pt x="140693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9050"/>
              <a:ext cx="812800" cy="4189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5400000">
            <a:off x="8919505" y="3798458"/>
            <a:ext cx="670877" cy="670877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222250"/>
              <a:ext cx="7112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521043" y="944675"/>
            <a:ext cx="5849773" cy="103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7"/>
              </a:lnSpc>
            </a:pPr>
            <a:r>
              <a:rPr lang="en-US" sz="5755">
                <a:solidFill>
                  <a:srgbClr val="FFFFFF"/>
                </a:solidFill>
                <a:latin typeface="Poppins Bold"/>
              </a:rPr>
              <a:t>INTRODUCTION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73125" y="2953776"/>
            <a:ext cx="3505480" cy="61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8"/>
              </a:lnSpc>
            </a:pPr>
            <a:r>
              <a:rPr lang="en-US" sz="3448">
                <a:solidFill>
                  <a:srgbClr val="FFFFFF"/>
                </a:solidFill>
                <a:latin typeface="Poppins Bold"/>
              </a:rPr>
              <a:t>DATA SET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414242" y="2953776"/>
            <a:ext cx="3505480" cy="617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8"/>
              </a:lnSpc>
            </a:pPr>
            <a:r>
              <a:rPr lang="en-US" sz="3448">
                <a:solidFill>
                  <a:srgbClr val="FFFFFF"/>
                </a:solidFill>
                <a:latin typeface="Poppins"/>
              </a:rPr>
              <a:t>DATA SET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414242" y="4662171"/>
            <a:ext cx="3505480" cy="58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8"/>
              </a:lnSpc>
            </a:pPr>
            <a:r>
              <a:rPr lang="en-US" sz="3448" dirty="0">
                <a:solidFill>
                  <a:srgbClr val="FFFFFF"/>
                </a:solidFill>
                <a:latin typeface="Poppins"/>
              </a:rPr>
              <a:t>PREPROCESSING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414242" y="5816236"/>
            <a:ext cx="3505480" cy="617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8"/>
              </a:lnSpc>
            </a:pPr>
            <a:r>
              <a:rPr lang="en-US" sz="3448">
                <a:solidFill>
                  <a:srgbClr val="FFFFFF"/>
                </a:solidFill>
                <a:latin typeface="Poppins"/>
              </a:rPr>
              <a:t>ANALYSIS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414242" y="7678394"/>
            <a:ext cx="3505480" cy="617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8"/>
              </a:lnSpc>
            </a:pPr>
            <a:r>
              <a:rPr lang="en-US" sz="3448">
                <a:solidFill>
                  <a:srgbClr val="FFFFFF"/>
                </a:solidFill>
                <a:latin typeface="Poppins Bold"/>
              </a:rPr>
              <a:t>MODEL</a:t>
            </a:r>
          </a:p>
        </p:txBody>
      </p:sp>
      <p:grpSp>
        <p:nvGrpSpPr>
          <p:cNvPr id="45" name="Group 45"/>
          <p:cNvGrpSpPr/>
          <p:nvPr/>
        </p:nvGrpSpPr>
        <p:grpSpPr>
          <a:xfrm rot="5400000">
            <a:off x="8919505" y="6811299"/>
            <a:ext cx="670877" cy="670877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222250"/>
              <a:ext cx="7112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36187" y="1321071"/>
            <a:ext cx="12152200" cy="10523257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46000"/>
              </a:blip>
              <a:stretch>
                <a:fillRect l="-478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041619" y="9258300"/>
            <a:ext cx="2049570" cy="2602202"/>
            <a:chOff x="0" y="0"/>
            <a:chExt cx="698500" cy="886839"/>
          </a:xfrm>
        </p:grpSpPr>
        <p:sp>
          <p:nvSpPr>
            <p:cNvPr id="5" name="Freeform 5"/>
            <p:cNvSpPr/>
            <p:nvPr/>
          </p:nvSpPr>
          <p:spPr>
            <a:xfrm>
              <a:off x="0" y="6857"/>
              <a:ext cx="698500" cy="873125"/>
            </a:xfrm>
            <a:custGeom>
              <a:avLst/>
              <a:gdLst/>
              <a:ahLst/>
              <a:cxnLst/>
              <a:rect l="l" t="t" r="r" b="b"/>
              <a:pathLst>
                <a:path w="698500" h="873125">
                  <a:moveTo>
                    <a:pt x="380114" y="11100"/>
                  </a:moveTo>
                  <a:lnTo>
                    <a:pt x="667636" y="178386"/>
                  </a:lnTo>
                  <a:cubicBezTo>
                    <a:pt x="686745" y="189504"/>
                    <a:pt x="698500" y="209943"/>
                    <a:pt x="698500" y="232051"/>
                  </a:cubicBezTo>
                  <a:lnTo>
                    <a:pt x="698500" y="641074"/>
                  </a:lnTo>
                  <a:cubicBezTo>
                    <a:pt x="698500" y="663181"/>
                    <a:pt x="686745" y="683621"/>
                    <a:pt x="667636" y="694739"/>
                  </a:cubicBezTo>
                  <a:lnTo>
                    <a:pt x="380114" y="862024"/>
                  </a:lnTo>
                  <a:cubicBezTo>
                    <a:pt x="361035" y="873125"/>
                    <a:pt x="337465" y="873125"/>
                    <a:pt x="318386" y="862024"/>
                  </a:cubicBezTo>
                  <a:lnTo>
                    <a:pt x="30864" y="694739"/>
                  </a:lnTo>
                  <a:cubicBezTo>
                    <a:pt x="11755" y="683621"/>
                    <a:pt x="0" y="663181"/>
                    <a:pt x="0" y="641074"/>
                  </a:cubicBezTo>
                  <a:lnTo>
                    <a:pt x="0" y="232051"/>
                  </a:lnTo>
                  <a:cubicBezTo>
                    <a:pt x="0" y="209943"/>
                    <a:pt x="11755" y="189504"/>
                    <a:pt x="30864" y="178386"/>
                  </a:cubicBezTo>
                  <a:lnTo>
                    <a:pt x="318386" y="11100"/>
                  </a:lnTo>
                  <a:cubicBezTo>
                    <a:pt x="337465" y="0"/>
                    <a:pt x="361035" y="0"/>
                    <a:pt x="380114" y="11100"/>
                  </a:cubicBezTo>
                  <a:close/>
                </a:path>
              </a:pathLst>
            </a:custGeom>
            <a:solidFill>
              <a:srgbClr val="00ADEF">
                <a:alpha val="4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8750"/>
              <a:ext cx="698500" cy="588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16487382" y="-1143916"/>
            <a:ext cx="1028700" cy="4345233"/>
            <a:chOff x="0" y="0"/>
            <a:chExt cx="698500" cy="2950467"/>
          </a:xfrm>
        </p:grpSpPr>
        <p:sp>
          <p:nvSpPr>
            <p:cNvPr id="8" name="Freeform 8"/>
            <p:cNvSpPr/>
            <p:nvPr/>
          </p:nvSpPr>
          <p:spPr>
            <a:xfrm>
              <a:off x="0" y="13661"/>
              <a:ext cx="698500" cy="2923144"/>
            </a:xfrm>
            <a:custGeom>
              <a:avLst/>
              <a:gdLst/>
              <a:ahLst/>
              <a:cxnLst/>
              <a:rect l="l" t="t" r="r" b="b"/>
              <a:pathLst>
                <a:path w="698500" h="2923144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2662462"/>
                  </a:lnTo>
                  <a:cubicBezTo>
                    <a:pt x="698500" y="2706509"/>
                    <a:pt x="675079" y="2747233"/>
                    <a:pt x="637007" y="2769383"/>
                  </a:cubicBezTo>
                  <a:lnTo>
                    <a:pt x="410743" y="2901028"/>
                  </a:lnTo>
                  <a:cubicBezTo>
                    <a:pt x="372730" y="2923144"/>
                    <a:pt x="325770" y="2923144"/>
                    <a:pt x="287757" y="2901028"/>
                  </a:cubicBezTo>
                  <a:lnTo>
                    <a:pt x="61493" y="2769383"/>
                  </a:lnTo>
                  <a:cubicBezTo>
                    <a:pt x="23421" y="2747233"/>
                    <a:pt x="0" y="2706509"/>
                    <a:pt x="0" y="2662462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ADEF">
                <a:alpha val="4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8750"/>
              <a:ext cx="698500" cy="265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5999637" y="-1117311"/>
            <a:ext cx="1028700" cy="5320722"/>
            <a:chOff x="0" y="0"/>
            <a:chExt cx="698500" cy="3612836"/>
          </a:xfrm>
        </p:grpSpPr>
        <p:sp>
          <p:nvSpPr>
            <p:cNvPr id="11" name="Freeform 11"/>
            <p:cNvSpPr/>
            <p:nvPr/>
          </p:nvSpPr>
          <p:spPr>
            <a:xfrm>
              <a:off x="0" y="13661"/>
              <a:ext cx="698500" cy="3585513"/>
            </a:xfrm>
            <a:custGeom>
              <a:avLst/>
              <a:gdLst/>
              <a:ahLst/>
              <a:cxnLst/>
              <a:rect l="l" t="t" r="r" b="b"/>
              <a:pathLst>
                <a:path w="698500" h="3585513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3324831"/>
                  </a:lnTo>
                  <a:cubicBezTo>
                    <a:pt x="698500" y="3368877"/>
                    <a:pt x="675079" y="3409602"/>
                    <a:pt x="637007" y="3431752"/>
                  </a:cubicBezTo>
                  <a:lnTo>
                    <a:pt x="410743" y="3563397"/>
                  </a:lnTo>
                  <a:cubicBezTo>
                    <a:pt x="372730" y="3585513"/>
                    <a:pt x="325770" y="3585513"/>
                    <a:pt x="287757" y="3563397"/>
                  </a:cubicBezTo>
                  <a:lnTo>
                    <a:pt x="61493" y="3431752"/>
                  </a:lnTo>
                  <a:cubicBezTo>
                    <a:pt x="23421" y="3409602"/>
                    <a:pt x="0" y="3368877"/>
                    <a:pt x="0" y="3324831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0B5D">
                <a:alpha val="4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8750"/>
              <a:ext cx="698500" cy="331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16723" y="8311194"/>
            <a:ext cx="2348933" cy="3614160"/>
            <a:chOff x="0" y="0"/>
            <a:chExt cx="698500" cy="1074739"/>
          </a:xfrm>
        </p:grpSpPr>
        <p:sp>
          <p:nvSpPr>
            <p:cNvPr id="14" name="Freeform 14"/>
            <p:cNvSpPr/>
            <p:nvPr/>
          </p:nvSpPr>
          <p:spPr>
            <a:xfrm>
              <a:off x="0" y="5983"/>
              <a:ext cx="698500" cy="1062774"/>
            </a:xfrm>
            <a:custGeom>
              <a:avLst/>
              <a:gdLst/>
              <a:ahLst/>
              <a:cxnLst/>
              <a:rect l="l" t="t" r="r" b="b"/>
              <a:pathLst>
                <a:path w="698500" h="1062774">
                  <a:moveTo>
                    <a:pt x="376180" y="9686"/>
                  </a:moveTo>
                  <a:lnTo>
                    <a:pt x="671570" y="181548"/>
                  </a:lnTo>
                  <a:cubicBezTo>
                    <a:pt x="688243" y="191249"/>
                    <a:pt x="698500" y="209084"/>
                    <a:pt x="698500" y="228374"/>
                  </a:cubicBezTo>
                  <a:lnTo>
                    <a:pt x="698500" y="834400"/>
                  </a:lnTo>
                  <a:cubicBezTo>
                    <a:pt x="698500" y="853689"/>
                    <a:pt x="688243" y="871524"/>
                    <a:pt x="671570" y="881225"/>
                  </a:cubicBezTo>
                  <a:lnTo>
                    <a:pt x="376180" y="1053088"/>
                  </a:lnTo>
                  <a:cubicBezTo>
                    <a:pt x="359533" y="1062774"/>
                    <a:pt x="338967" y="1062774"/>
                    <a:pt x="322320" y="1053088"/>
                  </a:cubicBezTo>
                  <a:lnTo>
                    <a:pt x="26930" y="881225"/>
                  </a:lnTo>
                  <a:cubicBezTo>
                    <a:pt x="10257" y="871524"/>
                    <a:pt x="0" y="853689"/>
                    <a:pt x="0" y="834400"/>
                  </a:cubicBezTo>
                  <a:lnTo>
                    <a:pt x="0" y="228374"/>
                  </a:lnTo>
                  <a:cubicBezTo>
                    <a:pt x="0" y="209084"/>
                    <a:pt x="10257" y="191249"/>
                    <a:pt x="26930" y="181548"/>
                  </a:cubicBezTo>
                  <a:lnTo>
                    <a:pt x="322320" y="9686"/>
                  </a:lnTo>
                  <a:cubicBezTo>
                    <a:pt x="338967" y="0"/>
                    <a:pt x="359533" y="0"/>
                    <a:pt x="376180" y="9686"/>
                  </a:cubicBezTo>
                  <a:close/>
                </a:path>
              </a:pathLst>
            </a:custGeom>
            <a:solidFill>
              <a:srgbClr val="000B5D">
                <a:alpha val="4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8750"/>
              <a:ext cx="698500" cy="776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3689039" y="-2637280"/>
            <a:ext cx="1583683" cy="8169498"/>
            <a:chOff x="0" y="0"/>
            <a:chExt cx="776893" cy="4007636"/>
          </a:xfrm>
        </p:grpSpPr>
        <p:sp>
          <p:nvSpPr>
            <p:cNvPr id="17" name="Freeform 17"/>
            <p:cNvSpPr/>
            <p:nvPr/>
          </p:nvSpPr>
          <p:spPr>
            <a:xfrm>
              <a:off x="0" y="8003"/>
              <a:ext cx="776893" cy="3991631"/>
            </a:xfrm>
            <a:custGeom>
              <a:avLst/>
              <a:gdLst/>
              <a:ahLst/>
              <a:cxnLst/>
              <a:rect l="l" t="t" r="r" b="b"/>
              <a:pathLst>
                <a:path w="776893" h="3991631">
                  <a:moveTo>
                    <a:pt x="429394" y="13417"/>
                  </a:moveTo>
                  <a:lnTo>
                    <a:pt x="735945" y="173777"/>
                  </a:lnTo>
                  <a:cubicBezTo>
                    <a:pt x="761117" y="186944"/>
                    <a:pt x="776893" y="213002"/>
                    <a:pt x="776893" y="241409"/>
                  </a:cubicBezTo>
                  <a:lnTo>
                    <a:pt x="776893" y="3750221"/>
                  </a:lnTo>
                  <a:cubicBezTo>
                    <a:pt x="776893" y="3778629"/>
                    <a:pt x="761117" y="3804686"/>
                    <a:pt x="735945" y="3817854"/>
                  </a:cubicBezTo>
                  <a:lnTo>
                    <a:pt x="429394" y="3978213"/>
                  </a:lnTo>
                  <a:cubicBezTo>
                    <a:pt x="403745" y="3991631"/>
                    <a:pt x="373149" y="3991631"/>
                    <a:pt x="347499" y="3978213"/>
                  </a:cubicBezTo>
                  <a:lnTo>
                    <a:pt x="40948" y="3817854"/>
                  </a:lnTo>
                  <a:cubicBezTo>
                    <a:pt x="15776" y="3804686"/>
                    <a:pt x="0" y="3778629"/>
                    <a:pt x="0" y="3750221"/>
                  </a:cubicBezTo>
                  <a:lnTo>
                    <a:pt x="0" y="241409"/>
                  </a:lnTo>
                  <a:cubicBezTo>
                    <a:pt x="0" y="213002"/>
                    <a:pt x="15776" y="186944"/>
                    <a:pt x="40948" y="173777"/>
                  </a:cubicBezTo>
                  <a:lnTo>
                    <a:pt x="347499" y="13417"/>
                  </a:lnTo>
                  <a:cubicBezTo>
                    <a:pt x="373149" y="0"/>
                    <a:pt x="403745" y="0"/>
                    <a:pt x="429394" y="13417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58750"/>
              <a:ext cx="776893" cy="3709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104256" y="3767485"/>
            <a:ext cx="6419143" cy="4562487"/>
            <a:chOff x="0" y="0"/>
            <a:chExt cx="5921664" cy="42088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921665" cy="4208898"/>
            </a:xfrm>
            <a:custGeom>
              <a:avLst/>
              <a:gdLst/>
              <a:ahLst/>
              <a:cxnLst/>
              <a:rect l="l" t="t" r="r" b="b"/>
              <a:pathLst>
                <a:path w="5921665" h="4208898">
                  <a:moveTo>
                    <a:pt x="19311" y="0"/>
                  </a:moveTo>
                  <a:lnTo>
                    <a:pt x="5902353" y="0"/>
                  </a:lnTo>
                  <a:cubicBezTo>
                    <a:pt x="5907475" y="0"/>
                    <a:pt x="5912387" y="2035"/>
                    <a:pt x="5916008" y="5656"/>
                  </a:cubicBezTo>
                  <a:cubicBezTo>
                    <a:pt x="5919630" y="9278"/>
                    <a:pt x="5921665" y="14190"/>
                    <a:pt x="5921665" y="19311"/>
                  </a:cubicBezTo>
                  <a:lnTo>
                    <a:pt x="5921665" y="4189587"/>
                  </a:lnTo>
                  <a:cubicBezTo>
                    <a:pt x="5921665" y="4194708"/>
                    <a:pt x="5919630" y="4199620"/>
                    <a:pt x="5916008" y="4203242"/>
                  </a:cubicBezTo>
                  <a:cubicBezTo>
                    <a:pt x="5912387" y="4206863"/>
                    <a:pt x="5907475" y="4208898"/>
                    <a:pt x="5902353" y="4208898"/>
                  </a:cubicBezTo>
                  <a:lnTo>
                    <a:pt x="19311" y="4208898"/>
                  </a:lnTo>
                  <a:cubicBezTo>
                    <a:pt x="14190" y="4208898"/>
                    <a:pt x="9278" y="4206863"/>
                    <a:pt x="5656" y="4203242"/>
                  </a:cubicBezTo>
                  <a:cubicBezTo>
                    <a:pt x="2035" y="4199620"/>
                    <a:pt x="0" y="4194708"/>
                    <a:pt x="0" y="4189587"/>
                  </a:cubicBezTo>
                  <a:lnTo>
                    <a:pt x="0" y="19311"/>
                  </a:lnTo>
                  <a:cubicBezTo>
                    <a:pt x="0" y="14190"/>
                    <a:pt x="2035" y="9278"/>
                    <a:pt x="5656" y="5656"/>
                  </a:cubicBezTo>
                  <a:cubicBezTo>
                    <a:pt x="9278" y="2035"/>
                    <a:pt x="14190" y="0"/>
                    <a:pt x="19311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9050"/>
              <a:ext cx="5921664" cy="4189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028700" y="3720240"/>
            <a:ext cx="4566371" cy="4966710"/>
          </a:xfrm>
          <a:custGeom>
            <a:avLst/>
            <a:gdLst/>
            <a:ahLst/>
            <a:cxnLst/>
            <a:rect l="l" t="t" r="r" b="b"/>
            <a:pathLst>
              <a:path w="4566371" h="4966710">
                <a:moveTo>
                  <a:pt x="0" y="0"/>
                </a:moveTo>
                <a:lnTo>
                  <a:pt x="4566371" y="0"/>
                </a:lnTo>
                <a:lnTo>
                  <a:pt x="4566371" y="4966710"/>
                </a:lnTo>
                <a:lnTo>
                  <a:pt x="0" y="4966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078366" y="3720240"/>
            <a:ext cx="4508435" cy="4966710"/>
          </a:xfrm>
          <a:custGeom>
            <a:avLst/>
            <a:gdLst/>
            <a:ahLst/>
            <a:cxnLst/>
            <a:rect l="l" t="t" r="r" b="b"/>
            <a:pathLst>
              <a:path w="4508435" h="4966710">
                <a:moveTo>
                  <a:pt x="0" y="0"/>
                </a:moveTo>
                <a:lnTo>
                  <a:pt x="4508435" y="0"/>
                </a:lnTo>
                <a:lnTo>
                  <a:pt x="4508435" y="4966710"/>
                </a:lnTo>
                <a:lnTo>
                  <a:pt x="0" y="4966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 rot="5400000">
            <a:off x="8814402" y="998455"/>
            <a:ext cx="881083" cy="4562487"/>
            <a:chOff x="0" y="0"/>
            <a:chExt cx="812800" cy="42088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4208898"/>
            </a:xfrm>
            <a:custGeom>
              <a:avLst/>
              <a:gdLst/>
              <a:ahLst/>
              <a:cxnLst/>
              <a:rect l="l" t="t" r="r" b="b"/>
              <a:pathLst>
                <a:path w="812800" h="4208898">
                  <a:moveTo>
                    <a:pt x="140693" y="0"/>
                  </a:moveTo>
                  <a:lnTo>
                    <a:pt x="672107" y="0"/>
                  </a:lnTo>
                  <a:cubicBezTo>
                    <a:pt x="709421" y="0"/>
                    <a:pt x="745207" y="14823"/>
                    <a:pt x="771592" y="41208"/>
                  </a:cubicBezTo>
                  <a:cubicBezTo>
                    <a:pt x="797977" y="67593"/>
                    <a:pt x="812800" y="103379"/>
                    <a:pt x="812800" y="140693"/>
                  </a:cubicBezTo>
                  <a:lnTo>
                    <a:pt x="812800" y="4068205"/>
                  </a:lnTo>
                  <a:cubicBezTo>
                    <a:pt x="812800" y="4105519"/>
                    <a:pt x="797977" y="4141305"/>
                    <a:pt x="771592" y="4167690"/>
                  </a:cubicBezTo>
                  <a:cubicBezTo>
                    <a:pt x="745207" y="4194075"/>
                    <a:pt x="709421" y="4208898"/>
                    <a:pt x="672107" y="4208898"/>
                  </a:cubicBezTo>
                  <a:lnTo>
                    <a:pt x="140693" y="4208898"/>
                  </a:lnTo>
                  <a:cubicBezTo>
                    <a:pt x="103379" y="4208898"/>
                    <a:pt x="67593" y="4194075"/>
                    <a:pt x="41208" y="4167690"/>
                  </a:cubicBezTo>
                  <a:cubicBezTo>
                    <a:pt x="14823" y="4141305"/>
                    <a:pt x="0" y="4105519"/>
                    <a:pt x="0" y="4068205"/>
                  </a:cubicBezTo>
                  <a:lnTo>
                    <a:pt x="0" y="140693"/>
                  </a:lnTo>
                  <a:cubicBezTo>
                    <a:pt x="0" y="103379"/>
                    <a:pt x="14823" y="67593"/>
                    <a:pt x="41208" y="41208"/>
                  </a:cubicBezTo>
                  <a:cubicBezTo>
                    <a:pt x="67593" y="14823"/>
                    <a:pt x="103379" y="0"/>
                    <a:pt x="140693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9050"/>
              <a:ext cx="812800" cy="4189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5400000">
            <a:off x="8814402" y="2706850"/>
            <a:ext cx="881083" cy="4562487"/>
            <a:chOff x="0" y="0"/>
            <a:chExt cx="812800" cy="420889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4208898"/>
            </a:xfrm>
            <a:custGeom>
              <a:avLst/>
              <a:gdLst/>
              <a:ahLst/>
              <a:cxnLst/>
              <a:rect l="l" t="t" r="r" b="b"/>
              <a:pathLst>
                <a:path w="812800" h="4208898">
                  <a:moveTo>
                    <a:pt x="140693" y="0"/>
                  </a:moveTo>
                  <a:lnTo>
                    <a:pt x="672107" y="0"/>
                  </a:lnTo>
                  <a:cubicBezTo>
                    <a:pt x="709421" y="0"/>
                    <a:pt x="745207" y="14823"/>
                    <a:pt x="771592" y="41208"/>
                  </a:cubicBezTo>
                  <a:cubicBezTo>
                    <a:pt x="797977" y="67593"/>
                    <a:pt x="812800" y="103379"/>
                    <a:pt x="812800" y="140693"/>
                  </a:cubicBezTo>
                  <a:lnTo>
                    <a:pt x="812800" y="4068205"/>
                  </a:lnTo>
                  <a:cubicBezTo>
                    <a:pt x="812800" y="4105519"/>
                    <a:pt x="797977" y="4141305"/>
                    <a:pt x="771592" y="4167690"/>
                  </a:cubicBezTo>
                  <a:cubicBezTo>
                    <a:pt x="745207" y="4194075"/>
                    <a:pt x="709421" y="4208898"/>
                    <a:pt x="672107" y="4208898"/>
                  </a:cubicBezTo>
                  <a:lnTo>
                    <a:pt x="140693" y="4208898"/>
                  </a:lnTo>
                  <a:cubicBezTo>
                    <a:pt x="103379" y="4208898"/>
                    <a:pt x="67593" y="4194075"/>
                    <a:pt x="41208" y="4167690"/>
                  </a:cubicBezTo>
                  <a:cubicBezTo>
                    <a:pt x="14823" y="4141305"/>
                    <a:pt x="0" y="4105519"/>
                    <a:pt x="0" y="4068205"/>
                  </a:cubicBezTo>
                  <a:lnTo>
                    <a:pt x="0" y="140693"/>
                  </a:lnTo>
                  <a:cubicBezTo>
                    <a:pt x="0" y="103379"/>
                    <a:pt x="14823" y="67593"/>
                    <a:pt x="41208" y="41208"/>
                  </a:cubicBezTo>
                  <a:cubicBezTo>
                    <a:pt x="67593" y="14823"/>
                    <a:pt x="103379" y="0"/>
                    <a:pt x="140693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9050"/>
              <a:ext cx="812800" cy="4189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8814402" y="3860914"/>
            <a:ext cx="881083" cy="4562487"/>
            <a:chOff x="0" y="0"/>
            <a:chExt cx="812800" cy="420889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4208898"/>
            </a:xfrm>
            <a:custGeom>
              <a:avLst/>
              <a:gdLst/>
              <a:ahLst/>
              <a:cxnLst/>
              <a:rect l="l" t="t" r="r" b="b"/>
              <a:pathLst>
                <a:path w="812800" h="4208898">
                  <a:moveTo>
                    <a:pt x="140693" y="0"/>
                  </a:moveTo>
                  <a:lnTo>
                    <a:pt x="672107" y="0"/>
                  </a:lnTo>
                  <a:cubicBezTo>
                    <a:pt x="709421" y="0"/>
                    <a:pt x="745207" y="14823"/>
                    <a:pt x="771592" y="41208"/>
                  </a:cubicBezTo>
                  <a:cubicBezTo>
                    <a:pt x="797977" y="67593"/>
                    <a:pt x="812800" y="103379"/>
                    <a:pt x="812800" y="140693"/>
                  </a:cubicBezTo>
                  <a:lnTo>
                    <a:pt x="812800" y="4068205"/>
                  </a:lnTo>
                  <a:cubicBezTo>
                    <a:pt x="812800" y="4105519"/>
                    <a:pt x="797977" y="4141305"/>
                    <a:pt x="771592" y="4167690"/>
                  </a:cubicBezTo>
                  <a:cubicBezTo>
                    <a:pt x="745207" y="4194075"/>
                    <a:pt x="709421" y="4208898"/>
                    <a:pt x="672107" y="4208898"/>
                  </a:cubicBezTo>
                  <a:lnTo>
                    <a:pt x="140693" y="4208898"/>
                  </a:lnTo>
                  <a:cubicBezTo>
                    <a:pt x="103379" y="4208898"/>
                    <a:pt x="67593" y="4194075"/>
                    <a:pt x="41208" y="4167690"/>
                  </a:cubicBezTo>
                  <a:cubicBezTo>
                    <a:pt x="14823" y="4141305"/>
                    <a:pt x="0" y="4105519"/>
                    <a:pt x="0" y="4068205"/>
                  </a:cubicBezTo>
                  <a:lnTo>
                    <a:pt x="0" y="140693"/>
                  </a:lnTo>
                  <a:cubicBezTo>
                    <a:pt x="0" y="103379"/>
                    <a:pt x="14823" y="67593"/>
                    <a:pt x="41208" y="41208"/>
                  </a:cubicBezTo>
                  <a:cubicBezTo>
                    <a:pt x="67593" y="14823"/>
                    <a:pt x="103379" y="0"/>
                    <a:pt x="140693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9050"/>
              <a:ext cx="812800" cy="4189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5400000">
            <a:off x="8814402" y="5723073"/>
            <a:ext cx="881083" cy="4562487"/>
            <a:chOff x="0" y="0"/>
            <a:chExt cx="812800" cy="420889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4208898"/>
            </a:xfrm>
            <a:custGeom>
              <a:avLst/>
              <a:gdLst/>
              <a:ahLst/>
              <a:cxnLst/>
              <a:rect l="l" t="t" r="r" b="b"/>
              <a:pathLst>
                <a:path w="812800" h="4208898">
                  <a:moveTo>
                    <a:pt x="140693" y="0"/>
                  </a:moveTo>
                  <a:lnTo>
                    <a:pt x="672107" y="0"/>
                  </a:lnTo>
                  <a:cubicBezTo>
                    <a:pt x="709421" y="0"/>
                    <a:pt x="745207" y="14823"/>
                    <a:pt x="771592" y="41208"/>
                  </a:cubicBezTo>
                  <a:cubicBezTo>
                    <a:pt x="797977" y="67593"/>
                    <a:pt x="812800" y="103379"/>
                    <a:pt x="812800" y="140693"/>
                  </a:cubicBezTo>
                  <a:lnTo>
                    <a:pt x="812800" y="4068205"/>
                  </a:lnTo>
                  <a:cubicBezTo>
                    <a:pt x="812800" y="4105519"/>
                    <a:pt x="797977" y="4141305"/>
                    <a:pt x="771592" y="4167690"/>
                  </a:cubicBezTo>
                  <a:cubicBezTo>
                    <a:pt x="745207" y="4194075"/>
                    <a:pt x="709421" y="4208898"/>
                    <a:pt x="672107" y="4208898"/>
                  </a:cubicBezTo>
                  <a:lnTo>
                    <a:pt x="140693" y="4208898"/>
                  </a:lnTo>
                  <a:cubicBezTo>
                    <a:pt x="103379" y="4208898"/>
                    <a:pt x="67593" y="4194075"/>
                    <a:pt x="41208" y="4167690"/>
                  </a:cubicBezTo>
                  <a:cubicBezTo>
                    <a:pt x="14823" y="4141305"/>
                    <a:pt x="0" y="4105519"/>
                    <a:pt x="0" y="4068205"/>
                  </a:cubicBezTo>
                  <a:lnTo>
                    <a:pt x="0" y="140693"/>
                  </a:lnTo>
                  <a:cubicBezTo>
                    <a:pt x="0" y="103379"/>
                    <a:pt x="14823" y="67593"/>
                    <a:pt x="41208" y="41208"/>
                  </a:cubicBezTo>
                  <a:cubicBezTo>
                    <a:pt x="67593" y="14823"/>
                    <a:pt x="103379" y="0"/>
                    <a:pt x="140693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9050"/>
              <a:ext cx="812800" cy="4189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 rot="-3044506">
            <a:off x="10837343" y="8340573"/>
            <a:ext cx="2229578" cy="1613657"/>
          </a:xfrm>
          <a:custGeom>
            <a:avLst/>
            <a:gdLst/>
            <a:ahLst/>
            <a:cxnLst/>
            <a:rect l="l" t="t" r="r" b="b"/>
            <a:pathLst>
              <a:path w="2229578" h="1613657">
                <a:moveTo>
                  <a:pt x="0" y="0"/>
                </a:moveTo>
                <a:lnTo>
                  <a:pt x="2229578" y="0"/>
                </a:lnTo>
                <a:lnTo>
                  <a:pt x="2229578" y="1613657"/>
                </a:lnTo>
                <a:lnTo>
                  <a:pt x="0" y="16136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7" name="Group 37"/>
          <p:cNvGrpSpPr/>
          <p:nvPr/>
        </p:nvGrpSpPr>
        <p:grpSpPr>
          <a:xfrm rot="5400000">
            <a:off x="12708051" y="3246405"/>
            <a:ext cx="4870943" cy="4937530"/>
            <a:chOff x="0" y="0"/>
            <a:chExt cx="5144484" cy="521481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5144484" cy="5214811"/>
            </a:xfrm>
            <a:custGeom>
              <a:avLst/>
              <a:gdLst/>
              <a:ahLst/>
              <a:cxnLst/>
              <a:rect l="l" t="t" r="r" b="b"/>
              <a:pathLst>
                <a:path w="5144484" h="5214811">
                  <a:moveTo>
                    <a:pt x="25449" y="0"/>
                  </a:moveTo>
                  <a:lnTo>
                    <a:pt x="5119035" y="0"/>
                  </a:lnTo>
                  <a:cubicBezTo>
                    <a:pt x="5133091" y="0"/>
                    <a:pt x="5144484" y="11394"/>
                    <a:pt x="5144484" y="25449"/>
                  </a:cubicBezTo>
                  <a:lnTo>
                    <a:pt x="5144484" y="5189362"/>
                  </a:lnTo>
                  <a:cubicBezTo>
                    <a:pt x="5144484" y="5203417"/>
                    <a:pt x="5133091" y="5214811"/>
                    <a:pt x="5119035" y="5214811"/>
                  </a:cubicBezTo>
                  <a:lnTo>
                    <a:pt x="25449" y="5214811"/>
                  </a:lnTo>
                  <a:cubicBezTo>
                    <a:pt x="11394" y="5214811"/>
                    <a:pt x="0" y="5203417"/>
                    <a:pt x="0" y="5189362"/>
                  </a:cubicBezTo>
                  <a:lnTo>
                    <a:pt x="0" y="25449"/>
                  </a:lnTo>
                  <a:cubicBezTo>
                    <a:pt x="0" y="11394"/>
                    <a:pt x="11394" y="0"/>
                    <a:pt x="25449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9050"/>
              <a:ext cx="5144484" cy="5195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5400000">
            <a:off x="14830200" y="5604774"/>
            <a:ext cx="670797" cy="2750493"/>
            <a:chOff x="0" y="0"/>
            <a:chExt cx="708467" cy="290495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708467" cy="2904955"/>
            </a:xfrm>
            <a:custGeom>
              <a:avLst/>
              <a:gdLst/>
              <a:ahLst/>
              <a:cxnLst/>
              <a:rect l="l" t="t" r="r" b="b"/>
              <a:pathLst>
                <a:path w="708467" h="2904955">
                  <a:moveTo>
                    <a:pt x="184799" y="0"/>
                  </a:moveTo>
                  <a:lnTo>
                    <a:pt x="523669" y="0"/>
                  </a:lnTo>
                  <a:cubicBezTo>
                    <a:pt x="572680" y="0"/>
                    <a:pt x="619685" y="19470"/>
                    <a:pt x="654341" y="54126"/>
                  </a:cubicBezTo>
                  <a:cubicBezTo>
                    <a:pt x="688998" y="88783"/>
                    <a:pt x="708467" y="135787"/>
                    <a:pt x="708467" y="184799"/>
                  </a:cubicBezTo>
                  <a:lnTo>
                    <a:pt x="708467" y="2720156"/>
                  </a:lnTo>
                  <a:cubicBezTo>
                    <a:pt x="708467" y="2822218"/>
                    <a:pt x="625730" y="2904955"/>
                    <a:pt x="523669" y="2904955"/>
                  </a:cubicBezTo>
                  <a:lnTo>
                    <a:pt x="184799" y="2904955"/>
                  </a:lnTo>
                  <a:cubicBezTo>
                    <a:pt x="82737" y="2904955"/>
                    <a:pt x="0" y="2822218"/>
                    <a:pt x="0" y="2720156"/>
                  </a:cubicBezTo>
                  <a:lnTo>
                    <a:pt x="0" y="184799"/>
                  </a:lnTo>
                  <a:cubicBezTo>
                    <a:pt x="0" y="82737"/>
                    <a:pt x="82737" y="0"/>
                    <a:pt x="18479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19050"/>
              <a:ext cx="708467" cy="2885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3634668" y="6656831"/>
            <a:ext cx="3061861" cy="551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7"/>
              </a:lnSpc>
            </a:pPr>
            <a:r>
              <a:rPr lang="en-US" sz="3012">
                <a:solidFill>
                  <a:srgbClr val="000B5D"/>
                </a:solidFill>
                <a:latin typeface="Poppins Bold"/>
              </a:rPr>
              <a:t>NO</a:t>
            </a:r>
          </a:p>
        </p:txBody>
      </p:sp>
      <p:grpSp>
        <p:nvGrpSpPr>
          <p:cNvPr id="44" name="Group 44"/>
          <p:cNvGrpSpPr/>
          <p:nvPr/>
        </p:nvGrpSpPr>
        <p:grpSpPr>
          <a:xfrm rot="5400000">
            <a:off x="8919505" y="3798458"/>
            <a:ext cx="670877" cy="670877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222250"/>
              <a:ext cx="7112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1521043" y="944675"/>
            <a:ext cx="5849773" cy="103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7"/>
              </a:lnSpc>
            </a:pPr>
            <a:r>
              <a:rPr lang="en-US" sz="5755" dirty="0">
                <a:solidFill>
                  <a:srgbClr val="FFFFFF"/>
                </a:solidFill>
                <a:latin typeface="Poppins Bold"/>
              </a:rPr>
              <a:t>INTRODUCTION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73125" y="2953776"/>
            <a:ext cx="3505480" cy="61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8"/>
              </a:lnSpc>
            </a:pPr>
            <a:r>
              <a:rPr lang="en-US" sz="3448">
                <a:solidFill>
                  <a:srgbClr val="FFFFFF"/>
                </a:solidFill>
                <a:latin typeface="Poppins Bold"/>
              </a:rPr>
              <a:t>DATA SET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414242" y="2953776"/>
            <a:ext cx="3505480" cy="617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8"/>
              </a:lnSpc>
            </a:pPr>
            <a:r>
              <a:rPr lang="en-US" sz="3448">
                <a:solidFill>
                  <a:srgbClr val="FFFFFF"/>
                </a:solidFill>
                <a:latin typeface="Poppins Bold"/>
              </a:rPr>
              <a:t>DATA SET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414242" y="4662171"/>
            <a:ext cx="3505480" cy="617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8"/>
              </a:lnSpc>
            </a:pPr>
            <a:r>
              <a:rPr lang="en-US" sz="3448">
                <a:solidFill>
                  <a:srgbClr val="FFFFFF"/>
                </a:solidFill>
                <a:latin typeface="Poppins"/>
              </a:rPr>
              <a:t>PREROCESSING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414242" y="5816236"/>
            <a:ext cx="3505480" cy="617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8"/>
              </a:lnSpc>
            </a:pPr>
            <a:r>
              <a:rPr lang="en-US" sz="3448">
                <a:solidFill>
                  <a:srgbClr val="FFFFFF"/>
                </a:solidFill>
                <a:latin typeface="Poppins"/>
              </a:rPr>
              <a:t>ANALYSIS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414242" y="7678394"/>
            <a:ext cx="3505480" cy="617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8"/>
              </a:lnSpc>
            </a:pPr>
            <a:r>
              <a:rPr lang="en-US" sz="3448">
                <a:solidFill>
                  <a:srgbClr val="FFFFFF"/>
                </a:solidFill>
                <a:latin typeface="Poppins Bold"/>
              </a:rPr>
              <a:t>MODEL</a:t>
            </a:r>
          </a:p>
        </p:txBody>
      </p:sp>
      <p:grpSp>
        <p:nvGrpSpPr>
          <p:cNvPr id="53" name="Group 53"/>
          <p:cNvGrpSpPr/>
          <p:nvPr/>
        </p:nvGrpSpPr>
        <p:grpSpPr>
          <a:xfrm rot="5400000">
            <a:off x="14646054" y="2500773"/>
            <a:ext cx="1039087" cy="4032473"/>
            <a:chOff x="0" y="0"/>
            <a:chExt cx="1097440" cy="4258928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097440" cy="4258928"/>
            </a:xfrm>
            <a:custGeom>
              <a:avLst/>
              <a:gdLst/>
              <a:ahLst/>
              <a:cxnLst/>
              <a:rect l="l" t="t" r="r" b="b"/>
              <a:pathLst>
                <a:path w="1097440" h="4258928">
                  <a:moveTo>
                    <a:pt x="119299" y="0"/>
                  </a:moveTo>
                  <a:lnTo>
                    <a:pt x="978141" y="0"/>
                  </a:lnTo>
                  <a:cubicBezTo>
                    <a:pt x="1009781" y="0"/>
                    <a:pt x="1040125" y="12569"/>
                    <a:pt x="1062498" y="34942"/>
                  </a:cubicBezTo>
                  <a:cubicBezTo>
                    <a:pt x="1084871" y="57315"/>
                    <a:pt x="1097440" y="87659"/>
                    <a:pt x="1097440" y="119299"/>
                  </a:cubicBezTo>
                  <a:lnTo>
                    <a:pt x="1097440" y="4139628"/>
                  </a:lnTo>
                  <a:cubicBezTo>
                    <a:pt x="1097440" y="4205515"/>
                    <a:pt x="1044028" y="4258928"/>
                    <a:pt x="978141" y="4258928"/>
                  </a:cubicBezTo>
                  <a:lnTo>
                    <a:pt x="119299" y="4258928"/>
                  </a:lnTo>
                  <a:cubicBezTo>
                    <a:pt x="53412" y="4258928"/>
                    <a:pt x="0" y="4205515"/>
                    <a:pt x="0" y="4139628"/>
                  </a:cubicBezTo>
                  <a:lnTo>
                    <a:pt x="0" y="119299"/>
                  </a:lnTo>
                  <a:cubicBezTo>
                    <a:pt x="0" y="53412"/>
                    <a:pt x="53412" y="0"/>
                    <a:pt x="11929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19050"/>
              <a:ext cx="1097440" cy="4239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13149362" y="4192433"/>
            <a:ext cx="4032473" cy="551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7"/>
              </a:lnSpc>
            </a:pPr>
            <a:r>
              <a:rPr lang="en-US" sz="3012">
                <a:solidFill>
                  <a:srgbClr val="000B5D"/>
                </a:solidFill>
                <a:latin typeface="Poppins Bold"/>
              </a:rPr>
              <a:t>LOAN PREDICTION</a:t>
            </a:r>
          </a:p>
        </p:txBody>
      </p:sp>
      <p:grpSp>
        <p:nvGrpSpPr>
          <p:cNvPr id="57" name="Group 57"/>
          <p:cNvGrpSpPr/>
          <p:nvPr/>
        </p:nvGrpSpPr>
        <p:grpSpPr>
          <a:xfrm rot="5400000">
            <a:off x="8919505" y="6811299"/>
            <a:ext cx="670877" cy="670877"/>
            <a:chOff x="0" y="0"/>
            <a:chExt cx="8128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222250"/>
              <a:ext cx="7112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 rot="5400000">
            <a:off x="14830200" y="4704215"/>
            <a:ext cx="670797" cy="2750493"/>
            <a:chOff x="0" y="0"/>
            <a:chExt cx="708467" cy="2904955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708467" cy="2904955"/>
            </a:xfrm>
            <a:custGeom>
              <a:avLst/>
              <a:gdLst/>
              <a:ahLst/>
              <a:cxnLst/>
              <a:rect l="l" t="t" r="r" b="b"/>
              <a:pathLst>
                <a:path w="708467" h="2904955">
                  <a:moveTo>
                    <a:pt x="184799" y="0"/>
                  </a:moveTo>
                  <a:lnTo>
                    <a:pt x="523669" y="0"/>
                  </a:lnTo>
                  <a:cubicBezTo>
                    <a:pt x="572680" y="0"/>
                    <a:pt x="619685" y="19470"/>
                    <a:pt x="654341" y="54126"/>
                  </a:cubicBezTo>
                  <a:cubicBezTo>
                    <a:pt x="688998" y="88783"/>
                    <a:pt x="708467" y="135787"/>
                    <a:pt x="708467" y="184799"/>
                  </a:cubicBezTo>
                  <a:lnTo>
                    <a:pt x="708467" y="2720156"/>
                  </a:lnTo>
                  <a:cubicBezTo>
                    <a:pt x="708467" y="2822218"/>
                    <a:pt x="625730" y="2904955"/>
                    <a:pt x="523669" y="2904955"/>
                  </a:cubicBezTo>
                  <a:lnTo>
                    <a:pt x="184799" y="2904955"/>
                  </a:lnTo>
                  <a:cubicBezTo>
                    <a:pt x="82737" y="2904955"/>
                    <a:pt x="0" y="2822218"/>
                    <a:pt x="0" y="2720156"/>
                  </a:cubicBezTo>
                  <a:lnTo>
                    <a:pt x="0" y="184799"/>
                  </a:lnTo>
                  <a:cubicBezTo>
                    <a:pt x="0" y="82737"/>
                    <a:pt x="82737" y="0"/>
                    <a:pt x="18479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19050"/>
              <a:ext cx="708467" cy="2885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63" name="TextBox 63"/>
          <p:cNvSpPr txBox="1"/>
          <p:nvPr/>
        </p:nvSpPr>
        <p:spPr>
          <a:xfrm>
            <a:off x="13537420" y="5779204"/>
            <a:ext cx="3061861" cy="551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7"/>
              </a:lnSpc>
            </a:pPr>
            <a:r>
              <a:rPr lang="en-US" sz="3012">
                <a:solidFill>
                  <a:srgbClr val="000B5D"/>
                </a:solidFill>
                <a:latin typeface="Poppins Bold"/>
              </a:rPr>
              <a:t>YES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36187" y="1321071"/>
            <a:ext cx="12152200" cy="10523257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-478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041619" y="9258300"/>
            <a:ext cx="2049570" cy="2602202"/>
            <a:chOff x="0" y="0"/>
            <a:chExt cx="698500" cy="886839"/>
          </a:xfrm>
        </p:grpSpPr>
        <p:sp>
          <p:nvSpPr>
            <p:cNvPr id="5" name="Freeform 5"/>
            <p:cNvSpPr/>
            <p:nvPr/>
          </p:nvSpPr>
          <p:spPr>
            <a:xfrm>
              <a:off x="0" y="6857"/>
              <a:ext cx="698500" cy="873125"/>
            </a:xfrm>
            <a:custGeom>
              <a:avLst/>
              <a:gdLst/>
              <a:ahLst/>
              <a:cxnLst/>
              <a:rect l="l" t="t" r="r" b="b"/>
              <a:pathLst>
                <a:path w="698500" h="873125">
                  <a:moveTo>
                    <a:pt x="380114" y="11100"/>
                  </a:moveTo>
                  <a:lnTo>
                    <a:pt x="667636" y="178386"/>
                  </a:lnTo>
                  <a:cubicBezTo>
                    <a:pt x="686745" y="189504"/>
                    <a:pt x="698500" y="209943"/>
                    <a:pt x="698500" y="232051"/>
                  </a:cubicBezTo>
                  <a:lnTo>
                    <a:pt x="698500" y="641074"/>
                  </a:lnTo>
                  <a:cubicBezTo>
                    <a:pt x="698500" y="663181"/>
                    <a:pt x="686745" y="683621"/>
                    <a:pt x="667636" y="694739"/>
                  </a:cubicBezTo>
                  <a:lnTo>
                    <a:pt x="380114" y="862024"/>
                  </a:lnTo>
                  <a:cubicBezTo>
                    <a:pt x="361035" y="873125"/>
                    <a:pt x="337465" y="873125"/>
                    <a:pt x="318386" y="862024"/>
                  </a:cubicBezTo>
                  <a:lnTo>
                    <a:pt x="30864" y="694739"/>
                  </a:lnTo>
                  <a:cubicBezTo>
                    <a:pt x="11755" y="683621"/>
                    <a:pt x="0" y="663181"/>
                    <a:pt x="0" y="641074"/>
                  </a:cubicBezTo>
                  <a:lnTo>
                    <a:pt x="0" y="232051"/>
                  </a:lnTo>
                  <a:cubicBezTo>
                    <a:pt x="0" y="209943"/>
                    <a:pt x="11755" y="189504"/>
                    <a:pt x="30864" y="178386"/>
                  </a:cubicBezTo>
                  <a:lnTo>
                    <a:pt x="318386" y="11100"/>
                  </a:lnTo>
                  <a:cubicBezTo>
                    <a:pt x="337465" y="0"/>
                    <a:pt x="361035" y="0"/>
                    <a:pt x="380114" y="11100"/>
                  </a:cubicBezTo>
                  <a:close/>
                </a:path>
              </a:pathLst>
            </a:custGeom>
            <a:solidFill>
              <a:srgbClr val="00ADEF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8750"/>
              <a:ext cx="698500" cy="588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16487382" y="-1143916"/>
            <a:ext cx="1028700" cy="4345233"/>
            <a:chOff x="0" y="0"/>
            <a:chExt cx="698500" cy="2950467"/>
          </a:xfrm>
        </p:grpSpPr>
        <p:sp>
          <p:nvSpPr>
            <p:cNvPr id="8" name="Freeform 8"/>
            <p:cNvSpPr/>
            <p:nvPr/>
          </p:nvSpPr>
          <p:spPr>
            <a:xfrm>
              <a:off x="0" y="13661"/>
              <a:ext cx="698500" cy="2923144"/>
            </a:xfrm>
            <a:custGeom>
              <a:avLst/>
              <a:gdLst/>
              <a:ahLst/>
              <a:cxnLst/>
              <a:rect l="l" t="t" r="r" b="b"/>
              <a:pathLst>
                <a:path w="698500" h="2923144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2662462"/>
                  </a:lnTo>
                  <a:cubicBezTo>
                    <a:pt x="698500" y="2706509"/>
                    <a:pt x="675079" y="2747233"/>
                    <a:pt x="637007" y="2769383"/>
                  </a:cubicBezTo>
                  <a:lnTo>
                    <a:pt x="410743" y="2901028"/>
                  </a:lnTo>
                  <a:cubicBezTo>
                    <a:pt x="372730" y="2923144"/>
                    <a:pt x="325770" y="2923144"/>
                    <a:pt x="287757" y="2901028"/>
                  </a:cubicBezTo>
                  <a:lnTo>
                    <a:pt x="61493" y="2769383"/>
                  </a:lnTo>
                  <a:cubicBezTo>
                    <a:pt x="23421" y="2747233"/>
                    <a:pt x="0" y="2706509"/>
                    <a:pt x="0" y="2662462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ADEF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8750"/>
              <a:ext cx="698500" cy="265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5999637" y="-1117311"/>
            <a:ext cx="1028700" cy="5320722"/>
            <a:chOff x="0" y="0"/>
            <a:chExt cx="698500" cy="3612836"/>
          </a:xfrm>
        </p:grpSpPr>
        <p:sp>
          <p:nvSpPr>
            <p:cNvPr id="11" name="Freeform 11"/>
            <p:cNvSpPr/>
            <p:nvPr/>
          </p:nvSpPr>
          <p:spPr>
            <a:xfrm>
              <a:off x="0" y="13661"/>
              <a:ext cx="698500" cy="3585513"/>
            </a:xfrm>
            <a:custGeom>
              <a:avLst/>
              <a:gdLst/>
              <a:ahLst/>
              <a:cxnLst/>
              <a:rect l="l" t="t" r="r" b="b"/>
              <a:pathLst>
                <a:path w="698500" h="3585513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3324831"/>
                  </a:lnTo>
                  <a:cubicBezTo>
                    <a:pt x="698500" y="3368877"/>
                    <a:pt x="675079" y="3409602"/>
                    <a:pt x="637007" y="3431752"/>
                  </a:cubicBezTo>
                  <a:lnTo>
                    <a:pt x="410743" y="3563397"/>
                  </a:lnTo>
                  <a:cubicBezTo>
                    <a:pt x="372730" y="3585513"/>
                    <a:pt x="325770" y="3585513"/>
                    <a:pt x="287757" y="3563397"/>
                  </a:cubicBezTo>
                  <a:lnTo>
                    <a:pt x="61493" y="3431752"/>
                  </a:lnTo>
                  <a:cubicBezTo>
                    <a:pt x="23421" y="3409602"/>
                    <a:pt x="0" y="3368877"/>
                    <a:pt x="0" y="3324831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0B5D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8750"/>
              <a:ext cx="698500" cy="331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16723" y="8311194"/>
            <a:ext cx="2348933" cy="3614160"/>
            <a:chOff x="0" y="0"/>
            <a:chExt cx="698500" cy="1074739"/>
          </a:xfrm>
        </p:grpSpPr>
        <p:sp>
          <p:nvSpPr>
            <p:cNvPr id="14" name="Freeform 14"/>
            <p:cNvSpPr/>
            <p:nvPr/>
          </p:nvSpPr>
          <p:spPr>
            <a:xfrm>
              <a:off x="0" y="5983"/>
              <a:ext cx="698500" cy="1062774"/>
            </a:xfrm>
            <a:custGeom>
              <a:avLst/>
              <a:gdLst/>
              <a:ahLst/>
              <a:cxnLst/>
              <a:rect l="l" t="t" r="r" b="b"/>
              <a:pathLst>
                <a:path w="698500" h="1062774">
                  <a:moveTo>
                    <a:pt x="376180" y="9686"/>
                  </a:moveTo>
                  <a:lnTo>
                    <a:pt x="671570" y="181548"/>
                  </a:lnTo>
                  <a:cubicBezTo>
                    <a:pt x="688243" y="191249"/>
                    <a:pt x="698500" y="209084"/>
                    <a:pt x="698500" y="228374"/>
                  </a:cubicBezTo>
                  <a:lnTo>
                    <a:pt x="698500" y="834400"/>
                  </a:lnTo>
                  <a:cubicBezTo>
                    <a:pt x="698500" y="853689"/>
                    <a:pt x="688243" y="871524"/>
                    <a:pt x="671570" y="881225"/>
                  </a:cubicBezTo>
                  <a:lnTo>
                    <a:pt x="376180" y="1053088"/>
                  </a:lnTo>
                  <a:cubicBezTo>
                    <a:pt x="359533" y="1062774"/>
                    <a:pt x="338967" y="1062774"/>
                    <a:pt x="322320" y="1053088"/>
                  </a:cubicBezTo>
                  <a:lnTo>
                    <a:pt x="26930" y="881225"/>
                  </a:lnTo>
                  <a:cubicBezTo>
                    <a:pt x="10257" y="871524"/>
                    <a:pt x="0" y="853689"/>
                    <a:pt x="0" y="834400"/>
                  </a:cubicBezTo>
                  <a:lnTo>
                    <a:pt x="0" y="228374"/>
                  </a:lnTo>
                  <a:cubicBezTo>
                    <a:pt x="0" y="209084"/>
                    <a:pt x="10257" y="191249"/>
                    <a:pt x="26930" y="181548"/>
                  </a:cubicBezTo>
                  <a:lnTo>
                    <a:pt x="322320" y="9686"/>
                  </a:lnTo>
                  <a:cubicBezTo>
                    <a:pt x="338967" y="0"/>
                    <a:pt x="359533" y="0"/>
                    <a:pt x="376180" y="9686"/>
                  </a:cubicBezTo>
                  <a:close/>
                </a:path>
              </a:pathLst>
            </a:custGeom>
            <a:solidFill>
              <a:srgbClr val="000B5D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8750"/>
              <a:ext cx="698500" cy="776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4381682" y="-2264640"/>
            <a:ext cx="1398897" cy="7216271"/>
            <a:chOff x="0" y="0"/>
            <a:chExt cx="776893" cy="4007636"/>
          </a:xfrm>
        </p:grpSpPr>
        <p:sp>
          <p:nvSpPr>
            <p:cNvPr id="17" name="Freeform 17"/>
            <p:cNvSpPr/>
            <p:nvPr/>
          </p:nvSpPr>
          <p:spPr>
            <a:xfrm>
              <a:off x="0" y="9060"/>
              <a:ext cx="776893" cy="3989517"/>
            </a:xfrm>
            <a:custGeom>
              <a:avLst/>
              <a:gdLst/>
              <a:ahLst/>
              <a:cxnLst/>
              <a:rect l="l" t="t" r="r" b="b"/>
              <a:pathLst>
                <a:path w="776893" h="3989517">
                  <a:moveTo>
                    <a:pt x="434803" y="15190"/>
                  </a:moveTo>
                  <a:lnTo>
                    <a:pt x="730536" y="169890"/>
                  </a:lnTo>
                  <a:cubicBezTo>
                    <a:pt x="759033" y="184797"/>
                    <a:pt x="776893" y="214296"/>
                    <a:pt x="776893" y="246456"/>
                  </a:cubicBezTo>
                  <a:lnTo>
                    <a:pt x="776893" y="3743060"/>
                  </a:lnTo>
                  <a:cubicBezTo>
                    <a:pt x="776893" y="3775220"/>
                    <a:pt x="759033" y="3804719"/>
                    <a:pt x="730536" y="3819626"/>
                  </a:cubicBezTo>
                  <a:lnTo>
                    <a:pt x="434803" y="3974327"/>
                  </a:lnTo>
                  <a:cubicBezTo>
                    <a:pt x="405765" y="3989517"/>
                    <a:pt x="371128" y="3989517"/>
                    <a:pt x="342090" y="3974327"/>
                  </a:cubicBezTo>
                  <a:lnTo>
                    <a:pt x="46357" y="3819626"/>
                  </a:lnTo>
                  <a:cubicBezTo>
                    <a:pt x="17860" y="3804719"/>
                    <a:pt x="0" y="3775220"/>
                    <a:pt x="0" y="3743060"/>
                  </a:cubicBezTo>
                  <a:lnTo>
                    <a:pt x="0" y="246456"/>
                  </a:lnTo>
                  <a:cubicBezTo>
                    <a:pt x="0" y="214296"/>
                    <a:pt x="17860" y="184797"/>
                    <a:pt x="46357" y="169890"/>
                  </a:cubicBezTo>
                  <a:lnTo>
                    <a:pt x="342090" y="15190"/>
                  </a:lnTo>
                  <a:cubicBezTo>
                    <a:pt x="371128" y="0"/>
                    <a:pt x="405765" y="0"/>
                    <a:pt x="434803" y="1519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58750"/>
              <a:ext cx="776893" cy="3709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353101" y="2868554"/>
            <a:ext cx="5950946" cy="676598"/>
            <a:chOff x="0" y="0"/>
            <a:chExt cx="6143581" cy="698500"/>
          </a:xfrm>
        </p:grpSpPr>
        <p:sp>
          <p:nvSpPr>
            <p:cNvPr id="20" name="Freeform 20"/>
            <p:cNvSpPr/>
            <p:nvPr/>
          </p:nvSpPr>
          <p:spPr>
            <a:xfrm>
              <a:off x="2748" y="0"/>
              <a:ext cx="6138085" cy="698500"/>
            </a:xfrm>
            <a:custGeom>
              <a:avLst/>
              <a:gdLst/>
              <a:ahLst/>
              <a:cxnLst/>
              <a:rect l="l" t="t" r="r" b="b"/>
              <a:pathLst>
                <a:path w="6138085" h="698500">
                  <a:moveTo>
                    <a:pt x="6133636" y="361619"/>
                  </a:moveTo>
                  <a:lnTo>
                    <a:pt x="5944830" y="686131"/>
                  </a:lnTo>
                  <a:cubicBezTo>
                    <a:pt x="5940374" y="693789"/>
                    <a:pt x="5932183" y="698500"/>
                    <a:pt x="5923323" y="698500"/>
                  </a:cubicBezTo>
                  <a:lnTo>
                    <a:pt x="214763" y="698500"/>
                  </a:lnTo>
                  <a:cubicBezTo>
                    <a:pt x="205903" y="698500"/>
                    <a:pt x="197711" y="693789"/>
                    <a:pt x="193255" y="686131"/>
                  </a:cubicBezTo>
                  <a:lnTo>
                    <a:pt x="4449" y="361619"/>
                  </a:lnTo>
                  <a:cubicBezTo>
                    <a:pt x="0" y="353973"/>
                    <a:pt x="0" y="344527"/>
                    <a:pt x="4449" y="336881"/>
                  </a:cubicBezTo>
                  <a:lnTo>
                    <a:pt x="193255" y="12369"/>
                  </a:lnTo>
                  <a:cubicBezTo>
                    <a:pt x="197711" y="4711"/>
                    <a:pt x="205903" y="0"/>
                    <a:pt x="214763" y="0"/>
                  </a:cubicBezTo>
                  <a:lnTo>
                    <a:pt x="5923323" y="0"/>
                  </a:lnTo>
                  <a:cubicBezTo>
                    <a:pt x="5932183" y="0"/>
                    <a:pt x="5940374" y="4711"/>
                    <a:pt x="5944830" y="12369"/>
                  </a:cubicBezTo>
                  <a:lnTo>
                    <a:pt x="6133636" y="336881"/>
                  </a:lnTo>
                  <a:cubicBezTo>
                    <a:pt x="6138085" y="344527"/>
                    <a:pt x="6138085" y="353973"/>
                    <a:pt x="6133636" y="36161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B5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19050"/>
              <a:ext cx="5914981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825412" y="2383037"/>
            <a:ext cx="3092654" cy="971035"/>
            <a:chOff x="0" y="0"/>
            <a:chExt cx="2224656" cy="698500"/>
          </a:xfrm>
        </p:grpSpPr>
        <p:sp>
          <p:nvSpPr>
            <p:cNvPr id="23" name="Freeform 23"/>
            <p:cNvSpPr/>
            <p:nvPr/>
          </p:nvSpPr>
          <p:spPr>
            <a:xfrm>
              <a:off x="5288" y="0"/>
              <a:ext cx="2214081" cy="698500"/>
            </a:xfrm>
            <a:custGeom>
              <a:avLst/>
              <a:gdLst/>
              <a:ahLst/>
              <a:cxnLst/>
              <a:rect l="l" t="t" r="r" b="b"/>
              <a:pathLst>
                <a:path w="2214081" h="698500">
                  <a:moveTo>
                    <a:pt x="2205520" y="373051"/>
                  </a:moveTo>
                  <a:lnTo>
                    <a:pt x="2030016" y="674699"/>
                  </a:lnTo>
                  <a:cubicBezTo>
                    <a:pt x="2021443" y="689435"/>
                    <a:pt x="2005680" y="698500"/>
                    <a:pt x="1988632" y="698500"/>
                  </a:cubicBezTo>
                  <a:lnTo>
                    <a:pt x="225449" y="698500"/>
                  </a:lnTo>
                  <a:cubicBezTo>
                    <a:pt x="208400" y="698500"/>
                    <a:pt x="192638" y="689435"/>
                    <a:pt x="184064" y="674699"/>
                  </a:cubicBezTo>
                  <a:lnTo>
                    <a:pt x="8560" y="373051"/>
                  </a:lnTo>
                  <a:cubicBezTo>
                    <a:pt x="0" y="358338"/>
                    <a:pt x="0" y="340162"/>
                    <a:pt x="8560" y="325449"/>
                  </a:cubicBezTo>
                  <a:lnTo>
                    <a:pt x="184064" y="23801"/>
                  </a:lnTo>
                  <a:cubicBezTo>
                    <a:pt x="192638" y="9065"/>
                    <a:pt x="208400" y="0"/>
                    <a:pt x="225449" y="0"/>
                  </a:cubicBezTo>
                  <a:lnTo>
                    <a:pt x="1988632" y="0"/>
                  </a:lnTo>
                  <a:cubicBezTo>
                    <a:pt x="2005680" y="0"/>
                    <a:pt x="2021443" y="9065"/>
                    <a:pt x="2030016" y="23801"/>
                  </a:cubicBezTo>
                  <a:lnTo>
                    <a:pt x="2205520" y="325449"/>
                  </a:lnTo>
                  <a:cubicBezTo>
                    <a:pt x="2214081" y="340162"/>
                    <a:pt x="2214081" y="358338"/>
                    <a:pt x="2205520" y="373051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19050"/>
              <a:ext cx="1996056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353101" y="4226164"/>
            <a:ext cx="5950946" cy="676598"/>
            <a:chOff x="0" y="0"/>
            <a:chExt cx="6143581" cy="698500"/>
          </a:xfrm>
        </p:grpSpPr>
        <p:sp>
          <p:nvSpPr>
            <p:cNvPr id="26" name="Freeform 26"/>
            <p:cNvSpPr/>
            <p:nvPr/>
          </p:nvSpPr>
          <p:spPr>
            <a:xfrm>
              <a:off x="2748" y="0"/>
              <a:ext cx="6138085" cy="698500"/>
            </a:xfrm>
            <a:custGeom>
              <a:avLst/>
              <a:gdLst/>
              <a:ahLst/>
              <a:cxnLst/>
              <a:rect l="l" t="t" r="r" b="b"/>
              <a:pathLst>
                <a:path w="6138085" h="698500">
                  <a:moveTo>
                    <a:pt x="6133636" y="361619"/>
                  </a:moveTo>
                  <a:lnTo>
                    <a:pt x="5944830" y="686131"/>
                  </a:lnTo>
                  <a:cubicBezTo>
                    <a:pt x="5940374" y="693789"/>
                    <a:pt x="5932183" y="698500"/>
                    <a:pt x="5923323" y="698500"/>
                  </a:cubicBezTo>
                  <a:lnTo>
                    <a:pt x="214763" y="698500"/>
                  </a:lnTo>
                  <a:cubicBezTo>
                    <a:pt x="205903" y="698500"/>
                    <a:pt x="197711" y="693789"/>
                    <a:pt x="193255" y="686131"/>
                  </a:cubicBezTo>
                  <a:lnTo>
                    <a:pt x="4449" y="361619"/>
                  </a:lnTo>
                  <a:cubicBezTo>
                    <a:pt x="0" y="353973"/>
                    <a:pt x="0" y="344527"/>
                    <a:pt x="4449" y="336881"/>
                  </a:cubicBezTo>
                  <a:lnTo>
                    <a:pt x="193255" y="12369"/>
                  </a:lnTo>
                  <a:cubicBezTo>
                    <a:pt x="197711" y="4711"/>
                    <a:pt x="205903" y="0"/>
                    <a:pt x="214763" y="0"/>
                  </a:cubicBezTo>
                  <a:lnTo>
                    <a:pt x="5923323" y="0"/>
                  </a:lnTo>
                  <a:cubicBezTo>
                    <a:pt x="5932183" y="0"/>
                    <a:pt x="5940374" y="4711"/>
                    <a:pt x="5944830" y="12369"/>
                  </a:cubicBezTo>
                  <a:lnTo>
                    <a:pt x="6133636" y="336881"/>
                  </a:lnTo>
                  <a:cubicBezTo>
                    <a:pt x="6138085" y="344527"/>
                    <a:pt x="6138085" y="353973"/>
                    <a:pt x="6133636" y="36161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B5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4300" y="19050"/>
              <a:ext cx="5914981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825412" y="3740646"/>
            <a:ext cx="3092654" cy="971035"/>
            <a:chOff x="0" y="0"/>
            <a:chExt cx="2224656" cy="698500"/>
          </a:xfrm>
        </p:grpSpPr>
        <p:sp>
          <p:nvSpPr>
            <p:cNvPr id="29" name="Freeform 29"/>
            <p:cNvSpPr/>
            <p:nvPr/>
          </p:nvSpPr>
          <p:spPr>
            <a:xfrm>
              <a:off x="5288" y="0"/>
              <a:ext cx="2214081" cy="698500"/>
            </a:xfrm>
            <a:custGeom>
              <a:avLst/>
              <a:gdLst/>
              <a:ahLst/>
              <a:cxnLst/>
              <a:rect l="l" t="t" r="r" b="b"/>
              <a:pathLst>
                <a:path w="2214081" h="698500">
                  <a:moveTo>
                    <a:pt x="2205520" y="373051"/>
                  </a:moveTo>
                  <a:lnTo>
                    <a:pt x="2030016" y="674699"/>
                  </a:lnTo>
                  <a:cubicBezTo>
                    <a:pt x="2021443" y="689435"/>
                    <a:pt x="2005680" y="698500"/>
                    <a:pt x="1988632" y="698500"/>
                  </a:cubicBezTo>
                  <a:lnTo>
                    <a:pt x="225449" y="698500"/>
                  </a:lnTo>
                  <a:cubicBezTo>
                    <a:pt x="208400" y="698500"/>
                    <a:pt x="192638" y="689435"/>
                    <a:pt x="184064" y="674699"/>
                  </a:cubicBezTo>
                  <a:lnTo>
                    <a:pt x="8560" y="373051"/>
                  </a:lnTo>
                  <a:cubicBezTo>
                    <a:pt x="0" y="358338"/>
                    <a:pt x="0" y="340162"/>
                    <a:pt x="8560" y="325449"/>
                  </a:cubicBezTo>
                  <a:lnTo>
                    <a:pt x="184064" y="23801"/>
                  </a:lnTo>
                  <a:cubicBezTo>
                    <a:pt x="192638" y="9065"/>
                    <a:pt x="208400" y="0"/>
                    <a:pt x="225449" y="0"/>
                  </a:cubicBezTo>
                  <a:lnTo>
                    <a:pt x="1988632" y="0"/>
                  </a:lnTo>
                  <a:cubicBezTo>
                    <a:pt x="2005680" y="0"/>
                    <a:pt x="2021443" y="9065"/>
                    <a:pt x="2030016" y="23801"/>
                  </a:cubicBezTo>
                  <a:lnTo>
                    <a:pt x="2205520" y="325449"/>
                  </a:lnTo>
                  <a:cubicBezTo>
                    <a:pt x="2214081" y="340162"/>
                    <a:pt x="2214081" y="358338"/>
                    <a:pt x="2205520" y="373051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14300" y="19050"/>
              <a:ext cx="1996056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497523" y="812818"/>
            <a:ext cx="5353580" cy="923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7"/>
              </a:lnSpc>
            </a:pPr>
            <a:r>
              <a:rPr lang="en-US" sz="5083">
                <a:solidFill>
                  <a:srgbClr val="FFFFFF"/>
                </a:solidFill>
                <a:latin typeface="Poppins Bold"/>
              </a:rPr>
              <a:t>PREPROCESSING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073413" y="2681150"/>
            <a:ext cx="4876143" cy="709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20"/>
              </a:lnSpc>
            </a:pPr>
            <a:endParaRPr/>
          </a:p>
          <a:p>
            <a:pPr algn="just">
              <a:lnSpc>
                <a:spcPts val="2720"/>
              </a:lnSpc>
            </a:pPr>
            <a:r>
              <a:rPr lang="en-US" sz="2266">
                <a:solidFill>
                  <a:srgbClr val="000B5D"/>
                </a:solidFill>
                <a:latin typeface="Poppins Bold"/>
              </a:rPr>
              <a:t>Fill in the most common value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067026" y="2643050"/>
            <a:ext cx="2609426" cy="4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2"/>
              </a:lnSpc>
            </a:pPr>
            <a:r>
              <a:rPr lang="en-US" sz="2487">
                <a:solidFill>
                  <a:srgbClr val="FFFFFF"/>
                </a:solidFill>
                <a:latin typeface="Poppins Bold"/>
              </a:rPr>
              <a:t>MISSING VALUE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191298" y="4003001"/>
            <a:ext cx="4876143" cy="71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20"/>
              </a:lnSpc>
            </a:pPr>
            <a:endParaRPr/>
          </a:p>
          <a:p>
            <a:pPr algn="just">
              <a:lnSpc>
                <a:spcPts val="2720"/>
              </a:lnSpc>
            </a:pPr>
            <a:r>
              <a:rPr lang="en-US" sz="2266">
                <a:solidFill>
                  <a:srgbClr val="000B5D"/>
                </a:solidFill>
                <a:latin typeface="Poppins Bold"/>
              </a:rPr>
              <a:t>Isolation Forest Algorithm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067026" y="3964901"/>
            <a:ext cx="2609426" cy="4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2"/>
              </a:lnSpc>
            </a:pPr>
            <a:r>
              <a:rPr lang="en-US" sz="2487">
                <a:solidFill>
                  <a:srgbClr val="FFFFFF"/>
                </a:solidFill>
                <a:latin typeface="Poppins Bold"/>
              </a:rPr>
              <a:t>OUT LINERS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36187" y="1321071"/>
            <a:ext cx="12152200" cy="10523257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-478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041619" y="9258300"/>
            <a:ext cx="2049570" cy="2602202"/>
            <a:chOff x="0" y="0"/>
            <a:chExt cx="698500" cy="886839"/>
          </a:xfrm>
        </p:grpSpPr>
        <p:sp>
          <p:nvSpPr>
            <p:cNvPr id="5" name="Freeform 5"/>
            <p:cNvSpPr/>
            <p:nvPr/>
          </p:nvSpPr>
          <p:spPr>
            <a:xfrm>
              <a:off x="0" y="6857"/>
              <a:ext cx="698500" cy="873125"/>
            </a:xfrm>
            <a:custGeom>
              <a:avLst/>
              <a:gdLst/>
              <a:ahLst/>
              <a:cxnLst/>
              <a:rect l="l" t="t" r="r" b="b"/>
              <a:pathLst>
                <a:path w="698500" h="873125">
                  <a:moveTo>
                    <a:pt x="380114" y="11100"/>
                  </a:moveTo>
                  <a:lnTo>
                    <a:pt x="667636" y="178386"/>
                  </a:lnTo>
                  <a:cubicBezTo>
                    <a:pt x="686745" y="189504"/>
                    <a:pt x="698500" y="209943"/>
                    <a:pt x="698500" y="232051"/>
                  </a:cubicBezTo>
                  <a:lnTo>
                    <a:pt x="698500" y="641074"/>
                  </a:lnTo>
                  <a:cubicBezTo>
                    <a:pt x="698500" y="663181"/>
                    <a:pt x="686745" y="683621"/>
                    <a:pt x="667636" y="694739"/>
                  </a:cubicBezTo>
                  <a:lnTo>
                    <a:pt x="380114" y="862024"/>
                  </a:lnTo>
                  <a:cubicBezTo>
                    <a:pt x="361035" y="873125"/>
                    <a:pt x="337465" y="873125"/>
                    <a:pt x="318386" y="862024"/>
                  </a:cubicBezTo>
                  <a:lnTo>
                    <a:pt x="30864" y="694739"/>
                  </a:lnTo>
                  <a:cubicBezTo>
                    <a:pt x="11755" y="683621"/>
                    <a:pt x="0" y="663181"/>
                    <a:pt x="0" y="641074"/>
                  </a:cubicBezTo>
                  <a:lnTo>
                    <a:pt x="0" y="232051"/>
                  </a:lnTo>
                  <a:cubicBezTo>
                    <a:pt x="0" y="209943"/>
                    <a:pt x="11755" y="189504"/>
                    <a:pt x="30864" y="178386"/>
                  </a:cubicBezTo>
                  <a:lnTo>
                    <a:pt x="318386" y="11100"/>
                  </a:lnTo>
                  <a:cubicBezTo>
                    <a:pt x="337465" y="0"/>
                    <a:pt x="361035" y="0"/>
                    <a:pt x="380114" y="11100"/>
                  </a:cubicBezTo>
                  <a:close/>
                </a:path>
              </a:pathLst>
            </a:custGeom>
            <a:solidFill>
              <a:srgbClr val="00ADEF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8750"/>
              <a:ext cx="698500" cy="588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16487382" y="-1143916"/>
            <a:ext cx="1028700" cy="4345233"/>
            <a:chOff x="0" y="0"/>
            <a:chExt cx="698500" cy="2950467"/>
          </a:xfrm>
        </p:grpSpPr>
        <p:sp>
          <p:nvSpPr>
            <p:cNvPr id="8" name="Freeform 8"/>
            <p:cNvSpPr/>
            <p:nvPr/>
          </p:nvSpPr>
          <p:spPr>
            <a:xfrm>
              <a:off x="0" y="13661"/>
              <a:ext cx="698500" cy="2923144"/>
            </a:xfrm>
            <a:custGeom>
              <a:avLst/>
              <a:gdLst/>
              <a:ahLst/>
              <a:cxnLst/>
              <a:rect l="l" t="t" r="r" b="b"/>
              <a:pathLst>
                <a:path w="698500" h="2923144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2662462"/>
                  </a:lnTo>
                  <a:cubicBezTo>
                    <a:pt x="698500" y="2706509"/>
                    <a:pt x="675079" y="2747233"/>
                    <a:pt x="637007" y="2769383"/>
                  </a:cubicBezTo>
                  <a:lnTo>
                    <a:pt x="410743" y="2901028"/>
                  </a:lnTo>
                  <a:cubicBezTo>
                    <a:pt x="372730" y="2923144"/>
                    <a:pt x="325770" y="2923144"/>
                    <a:pt x="287757" y="2901028"/>
                  </a:cubicBezTo>
                  <a:lnTo>
                    <a:pt x="61493" y="2769383"/>
                  </a:lnTo>
                  <a:cubicBezTo>
                    <a:pt x="23421" y="2747233"/>
                    <a:pt x="0" y="2706509"/>
                    <a:pt x="0" y="2662462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ADEF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8750"/>
              <a:ext cx="698500" cy="265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5999637" y="-1117311"/>
            <a:ext cx="1028700" cy="5320722"/>
            <a:chOff x="0" y="0"/>
            <a:chExt cx="698500" cy="3612836"/>
          </a:xfrm>
        </p:grpSpPr>
        <p:sp>
          <p:nvSpPr>
            <p:cNvPr id="11" name="Freeform 11"/>
            <p:cNvSpPr/>
            <p:nvPr/>
          </p:nvSpPr>
          <p:spPr>
            <a:xfrm>
              <a:off x="0" y="13661"/>
              <a:ext cx="698500" cy="3585513"/>
            </a:xfrm>
            <a:custGeom>
              <a:avLst/>
              <a:gdLst/>
              <a:ahLst/>
              <a:cxnLst/>
              <a:rect l="l" t="t" r="r" b="b"/>
              <a:pathLst>
                <a:path w="698500" h="3585513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3324831"/>
                  </a:lnTo>
                  <a:cubicBezTo>
                    <a:pt x="698500" y="3368877"/>
                    <a:pt x="675079" y="3409602"/>
                    <a:pt x="637007" y="3431752"/>
                  </a:cubicBezTo>
                  <a:lnTo>
                    <a:pt x="410743" y="3563397"/>
                  </a:lnTo>
                  <a:cubicBezTo>
                    <a:pt x="372730" y="3585513"/>
                    <a:pt x="325770" y="3585513"/>
                    <a:pt x="287757" y="3563397"/>
                  </a:cubicBezTo>
                  <a:lnTo>
                    <a:pt x="61493" y="3431752"/>
                  </a:lnTo>
                  <a:cubicBezTo>
                    <a:pt x="23421" y="3409602"/>
                    <a:pt x="0" y="3368877"/>
                    <a:pt x="0" y="3324831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0B5D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8750"/>
              <a:ext cx="698500" cy="331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16723" y="8311194"/>
            <a:ext cx="2348933" cy="3614160"/>
            <a:chOff x="0" y="0"/>
            <a:chExt cx="698500" cy="1074739"/>
          </a:xfrm>
        </p:grpSpPr>
        <p:sp>
          <p:nvSpPr>
            <p:cNvPr id="14" name="Freeform 14"/>
            <p:cNvSpPr/>
            <p:nvPr/>
          </p:nvSpPr>
          <p:spPr>
            <a:xfrm>
              <a:off x="0" y="5983"/>
              <a:ext cx="698500" cy="1062774"/>
            </a:xfrm>
            <a:custGeom>
              <a:avLst/>
              <a:gdLst/>
              <a:ahLst/>
              <a:cxnLst/>
              <a:rect l="l" t="t" r="r" b="b"/>
              <a:pathLst>
                <a:path w="698500" h="1062774">
                  <a:moveTo>
                    <a:pt x="376180" y="9686"/>
                  </a:moveTo>
                  <a:lnTo>
                    <a:pt x="671570" y="181548"/>
                  </a:lnTo>
                  <a:cubicBezTo>
                    <a:pt x="688243" y="191249"/>
                    <a:pt x="698500" y="209084"/>
                    <a:pt x="698500" y="228374"/>
                  </a:cubicBezTo>
                  <a:lnTo>
                    <a:pt x="698500" y="834400"/>
                  </a:lnTo>
                  <a:cubicBezTo>
                    <a:pt x="698500" y="853689"/>
                    <a:pt x="688243" y="871524"/>
                    <a:pt x="671570" y="881225"/>
                  </a:cubicBezTo>
                  <a:lnTo>
                    <a:pt x="376180" y="1053088"/>
                  </a:lnTo>
                  <a:cubicBezTo>
                    <a:pt x="359533" y="1062774"/>
                    <a:pt x="338967" y="1062774"/>
                    <a:pt x="322320" y="1053088"/>
                  </a:cubicBezTo>
                  <a:lnTo>
                    <a:pt x="26930" y="881225"/>
                  </a:lnTo>
                  <a:cubicBezTo>
                    <a:pt x="10257" y="871524"/>
                    <a:pt x="0" y="853689"/>
                    <a:pt x="0" y="834400"/>
                  </a:cubicBezTo>
                  <a:lnTo>
                    <a:pt x="0" y="228374"/>
                  </a:lnTo>
                  <a:cubicBezTo>
                    <a:pt x="0" y="209084"/>
                    <a:pt x="10257" y="191249"/>
                    <a:pt x="26930" y="181548"/>
                  </a:cubicBezTo>
                  <a:lnTo>
                    <a:pt x="322320" y="9686"/>
                  </a:lnTo>
                  <a:cubicBezTo>
                    <a:pt x="338967" y="0"/>
                    <a:pt x="359533" y="0"/>
                    <a:pt x="376180" y="9686"/>
                  </a:cubicBezTo>
                  <a:close/>
                </a:path>
              </a:pathLst>
            </a:custGeom>
            <a:solidFill>
              <a:srgbClr val="000B5D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8750"/>
              <a:ext cx="698500" cy="776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4382156" y="-2343329"/>
            <a:ext cx="1398897" cy="7216271"/>
            <a:chOff x="0" y="0"/>
            <a:chExt cx="776893" cy="4007636"/>
          </a:xfrm>
        </p:grpSpPr>
        <p:sp>
          <p:nvSpPr>
            <p:cNvPr id="17" name="Freeform 17"/>
            <p:cNvSpPr/>
            <p:nvPr/>
          </p:nvSpPr>
          <p:spPr>
            <a:xfrm>
              <a:off x="0" y="9060"/>
              <a:ext cx="776893" cy="3989517"/>
            </a:xfrm>
            <a:custGeom>
              <a:avLst/>
              <a:gdLst/>
              <a:ahLst/>
              <a:cxnLst/>
              <a:rect l="l" t="t" r="r" b="b"/>
              <a:pathLst>
                <a:path w="776893" h="3989517">
                  <a:moveTo>
                    <a:pt x="434803" y="15190"/>
                  </a:moveTo>
                  <a:lnTo>
                    <a:pt x="730536" y="169890"/>
                  </a:lnTo>
                  <a:cubicBezTo>
                    <a:pt x="759033" y="184797"/>
                    <a:pt x="776893" y="214296"/>
                    <a:pt x="776893" y="246456"/>
                  </a:cubicBezTo>
                  <a:lnTo>
                    <a:pt x="776893" y="3743060"/>
                  </a:lnTo>
                  <a:cubicBezTo>
                    <a:pt x="776893" y="3775220"/>
                    <a:pt x="759033" y="3804719"/>
                    <a:pt x="730536" y="3819626"/>
                  </a:cubicBezTo>
                  <a:lnTo>
                    <a:pt x="434803" y="3974327"/>
                  </a:lnTo>
                  <a:cubicBezTo>
                    <a:pt x="405765" y="3989517"/>
                    <a:pt x="371128" y="3989517"/>
                    <a:pt x="342090" y="3974327"/>
                  </a:cubicBezTo>
                  <a:lnTo>
                    <a:pt x="46357" y="3819626"/>
                  </a:lnTo>
                  <a:cubicBezTo>
                    <a:pt x="17860" y="3804719"/>
                    <a:pt x="0" y="3775220"/>
                    <a:pt x="0" y="3743060"/>
                  </a:cubicBezTo>
                  <a:lnTo>
                    <a:pt x="0" y="246456"/>
                  </a:lnTo>
                  <a:cubicBezTo>
                    <a:pt x="0" y="214296"/>
                    <a:pt x="17860" y="184797"/>
                    <a:pt x="46357" y="169890"/>
                  </a:cubicBezTo>
                  <a:lnTo>
                    <a:pt x="342090" y="15190"/>
                  </a:lnTo>
                  <a:cubicBezTo>
                    <a:pt x="371128" y="0"/>
                    <a:pt x="405765" y="0"/>
                    <a:pt x="434803" y="1519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58750"/>
              <a:ext cx="776893" cy="3709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353101" y="4226164"/>
            <a:ext cx="5950946" cy="676598"/>
            <a:chOff x="0" y="0"/>
            <a:chExt cx="6143581" cy="698500"/>
          </a:xfrm>
        </p:grpSpPr>
        <p:sp>
          <p:nvSpPr>
            <p:cNvPr id="20" name="Freeform 20"/>
            <p:cNvSpPr/>
            <p:nvPr/>
          </p:nvSpPr>
          <p:spPr>
            <a:xfrm>
              <a:off x="2748" y="0"/>
              <a:ext cx="6138085" cy="698500"/>
            </a:xfrm>
            <a:custGeom>
              <a:avLst/>
              <a:gdLst/>
              <a:ahLst/>
              <a:cxnLst/>
              <a:rect l="l" t="t" r="r" b="b"/>
              <a:pathLst>
                <a:path w="6138085" h="698500">
                  <a:moveTo>
                    <a:pt x="6133636" y="361619"/>
                  </a:moveTo>
                  <a:lnTo>
                    <a:pt x="5944830" y="686131"/>
                  </a:lnTo>
                  <a:cubicBezTo>
                    <a:pt x="5940374" y="693789"/>
                    <a:pt x="5932183" y="698500"/>
                    <a:pt x="5923323" y="698500"/>
                  </a:cubicBezTo>
                  <a:lnTo>
                    <a:pt x="214763" y="698500"/>
                  </a:lnTo>
                  <a:cubicBezTo>
                    <a:pt x="205903" y="698500"/>
                    <a:pt x="197711" y="693789"/>
                    <a:pt x="193255" y="686131"/>
                  </a:cubicBezTo>
                  <a:lnTo>
                    <a:pt x="4449" y="361619"/>
                  </a:lnTo>
                  <a:cubicBezTo>
                    <a:pt x="0" y="353973"/>
                    <a:pt x="0" y="344527"/>
                    <a:pt x="4449" y="336881"/>
                  </a:cubicBezTo>
                  <a:lnTo>
                    <a:pt x="193255" y="12369"/>
                  </a:lnTo>
                  <a:cubicBezTo>
                    <a:pt x="197711" y="4711"/>
                    <a:pt x="205903" y="0"/>
                    <a:pt x="214763" y="0"/>
                  </a:cubicBezTo>
                  <a:lnTo>
                    <a:pt x="5923323" y="0"/>
                  </a:lnTo>
                  <a:cubicBezTo>
                    <a:pt x="5932183" y="0"/>
                    <a:pt x="5940374" y="4711"/>
                    <a:pt x="5944830" y="12369"/>
                  </a:cubicBezTo>
                  <a:lnTo>
                    <a:pt x="6133636" y="336881"/>
                  </a:lnTo>
                  <a:cubicBezTo>
                    <a:pt x="6138085" y="344527"/>
                    <a:pt x="6138085" y="353973"/>
                    <a:pt x="6133636" y="36161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B5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19050"/>
              <a:ext cx="5914981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825412" y="3740646"/>
            <a:ext cx="3092654" cy="971035"/>
            <a:chOff x="0" y="0"/>
            <a:chExt cx="2224656" cy="698500"/>
          </a:xfrm>
        </p:grpSpPr>
        <p:sp>
          <p:nvSpPr>
            <p:cNvPr id="23" name="Freeform 23"/>
            <p:cNvSpPr/>
            <p:nvPr/>
          </p:nvSpPr>
          <p:spPr>
            <a:xfrm>
              <a:off x="5288" y="0"/>
              <a:ext cx="2214081" cy="698500"/>
            </a:xfrm>
            <a:custGeom>
              <a:avLst/>
              <a:gdLst/>
              <a:ahLst/>
              <a:cxnLst/>
              <a:rect l="l" t="t" r="r" b="b"/>
              <a:pathLst>
                <a:path w="2214081" h="698500">
                  <a:moveTo>
                    <a:pt x="2205520" y="373051"/>
                  </a:moveTo>
                  <a:lnTo>
                    <a:pt x="2030016" y="674699"/>
                  </a:lnTo>
                  <a:cubicBezTo>
                    <a:pt x="2021443" y="689435"/>
                    <a:pt x="2005680" y="698500"/>
                    <a:pt x="1988632" y="698500"/>
                  </a:cubicBezTo>
                  <a:lnTo>
                    <a:pt x="225449" y="698500"/>
                  </a:lnTo>
                  <a:cubicBezTo>
                    <a:pt x="208400" y="698500"/>
                    <a:pt x="192638" y="689435"/>
                    <a:pt x="184064" y="674699"/>
                  </a:cubicBezTo>
                  <a:lnTo>
                    <a:pt x="8560" y="373051"/>
                  </a:lnTo>
                  <a:cubicBezTo>
                    <a:pt x="0" y="358338"/>
                    <a:pt x="0" y="340162"/>
                    <a:pt x="8560" y="325449"/>
                  </a:cubicBezTo>
                  <a:lnTo>
                    <a:pt x="184064" y="23801"/>
                  </a:lnTo>
                  <a:cubicBezTo>
                    <a:pt x="192638" y="9065"/>
                    <a:pt x="208400" y="0"/>
                    <a:pt x="225449" y="0"/>
                  </a:cubicBezTo>
                  <a:lnTo>
                    <a:pt x="1988632" y="0"/>
                  </a:lnTo>
                  <a:cubicBezTo>
                    <a:pt x="2005680" y="0"/>
                    <a:pt x="2021443" y="9065"/>
                    <a:pt x="2030016" y="23801"/>
                  </a:cubicBezTo>
                  <a:lnTo>
                    <a:pt x="2205520" y="325449"/>
                  </a:lnTo>
                  <a:cubicBezTo>
                    <a:pt x="2214081" y="340162"/>
                    <a:pt x="2214081" y="358338"/>
                    <a:pt x="2205520" y="373051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19050"/>
              <a:ext cx="1996056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5400000">
            <a:off x="8296359" y="2648921"/>
            <a:ext cx="1398897" cy="7216271"/>
            <a:chOff x="0" y="0"/>
            <a:chExt cx="776893" cy="4007636"/>
          </a:xfrm>
        </p:grpSpPr>
        <p:sp>
          <p:nvSpPr>
            <p:cNvPr id="26" name="Freeform 26"/>
            <p:cNvSpPr/>
            <p:nvPr/>
          </p:nvSpPr>
          <p:spPr>
            <a:xfrm>
              <a:off x="0" y="9060"/>
              <a:ext cx="776893" cy="3989517"/>
            </a:xfrm>
            <a:custGeom>
              <a:avLst/>
              <a:gdLst/>
              <a:ahLst/>
              <a:cxnLst/>
              <a:rect l="l" t="t" r="r" b="b"/>
              <a:pathLst>
                <a:path w="776893" h="3989517">
                  <a:moveTo>
                    <a:pt x="434803" y="15190"/>
                  </a:moveTo>
                  <a:lnTo>
                    <a:pt x="730536" y="169890"/>
                  </a:lnTo>
                  <a:cubicBezTo>
                    <a:pt x="759033" y="184797"/>
                    <a:pt x="776893" y="214296"/>
                    <a:pt x="776893" y="246456"/>
                  </a:cubicBezTo>
                  <a:lnTo>
                    <a:pt x="776893" y="3743060"/>
                  </a:lnTo>
                  <a:cubicBezTo>
                    <a:pt x="776893" y="3775220"/>
                    <a:pt x="759033" y="3804719"/>
                    <a:pt x="730536" y="3819626"/>
                  </a:cubicBezTo>
                  <a:lnTo>
                    <a:pt x="434803" y="3974327"/>
                  </a:lnTo>
                  <a:cubicBezTo>
                    <a:pt x="405765" y="3989517"/>
                    <a:pt x="371128" y="3989517"/>
                    <a:pt x="342090" y="3974327"/>
                  </a:cubicBezTo>
                  <a:lnTo>
                    <a:pt x="46357" y="3819626"/>
                  </a:lnTo>
                  <a:cubicBezTo>
                    <a:pt x="17860" y="3804719"/>
                    <a:pt x="0" y="3775220"/>
                    <a:pt x="0" y="3743060"/>
                  </a:cubicBezTo>
                  <a:lnTo>
                    <a:pt x="0" y="246456"/>
                  </a:lnTo>
                  <a:cubicBezTo>
                    <a:pt x="0" y="214296"/>
                    <a:pt x="17860" y="184797"/>
                    <a:pt x="46357" y="169890"/>
                  </a:cubicBezTo>
                  <a:lnTo>
                    <a:pt x="342090" y="15190"/>
                  </a:lnTo>
                  <a:cubicBezTo>
                    <a:pt x="371128" y="0"/>
                    <a:pt x="405765" y="0"/>
                    <a:pt x="434803" y="1519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58750"/>
              <a:ext cx="776893" cy="3709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497523" y="812818"/>
            <a:ext cx="5353580" cy="923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7"/>
              </a:lnSpc>
            </a:pPr>
            <a:r>
              <a:rPr lang="en-US" sz="5083" dirty="0">
                <a:solidFill>
                  <a:srgbClr val="FFFFFF"/>
                </a:solidFill>
                <a:latin typeface="Poppins Bold"/>
              </a:rPr>
              <a:t>PREPROCESSING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825412" y="2383037"/>
            <a:ext cx="8478634" cy="1162116"/>
            <a:chOff x="0" y="0"/>
            <a:chExt cx="11304845" cy="1549487"/>
          </a:xfrm>
        </p:grpSpPr>
        <p:grpSp>
          <p:nvGrpSpPr>
            <p:cNvPr id="30" name="Group 30"/>
            <p:cNvGrpSpPr/>
            <p:nvPr/>
          </p:nvGrpSpPr>
          <p:grpSpPr>
            <a:xfrm>
              <a:off x="3370251" y="647357"/>
              <a:ext cx="7934594" cy="902131"/>
              <a:chOff x="0" y="0"/>
              <a:chExt cx="6143581" cy="6985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2748" y="0"/>
                <a:ext cx="6138085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6138085" h="698500">
                    <a:moveTo>
                      <a:pt x="6133636" y="361619"/>
                    </a:moveTo>
                    <a:lnTo>
                      <a:pt x="5944830" y="686131"/>
                    </a:lnTo>
                    <a:cubicBezTo>
                      <a:pt x="5940374" y="693789"/>
                      <a:pt x="5932183" y="698500"/>
                      <a:pt x="5923323" y="698500"/>
                    </a:cubicBezTo>
                    <a:lnTo>
                      <a:pt x="214763" y="698500"/>
                    </a:lnTo>
                    <a:cubicBezTo>
                      <a:pt x="205903" y="698500"/>
                      <a:pt x="197711" y="693789"/>
                      <a:pt x="193255" y="686131"/>
                    </a:cubicBezTo>
                    <a:lnTo>
                      <a:pt x="4449" y="361619"/>
                    </a:lnTo>
                    <a:cubicBezTo>
                      <a:pt x="0" y="353973"/>
                      <a:pt x="0" y="344527"/>
                      <a:pt x="4449" y="336881"/>
                    </a:cubicBezTo>
                    <a:lnTo>
                      <a:pt x="193255" y="12369"/>
                    </a:lnTo>
                    <a:cubicBezTo>
                      <a:pt x="197711" y="4711"/>
                      <a:pt x="205903" y="0"/>
                      <a:pt x="214763" y="0"/>
                    </a:cubicBezTo>
                    <a:lnTo>
                      <a:pt x="5923323" y="0"/>
                    </a:lnTo>
                    <a:cubicBezTo>
                      <a:pt x="5932183" y="0"/>
                      <a:pt x="5940374" y="4711"/>
                      <a:pt x="5944830" y="12369"/>
                    </a:cubicBezTo>
                    <a:lnTo>
                      <a:pt x="6133636" y="336881"/>
                    </a:lnTo>
                    <a:cubicBezTo>
                      <a:pt x="6138085" y="344527"/>
                      <a:pt x="6138085" y="353973"/>
                      <a:pt x="6133636" y="361619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000B5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114300" y="19050"/>
                <a:ext cx="5914981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6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0" y="0"/>
              <a:ext cx="4123539" cy="1294713"/>
              <a:chOff x="0" y="0"/>
              <a:chExt cx="2224656" cy="6985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5288" y="0"/>
                <a:ext cx="2214081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2214081" h="698500">
                    <a:moveTo>
                      <a:pt x="2205520" y="373051"/>
                    </a:moveTo>
                    <a:lnTo>
                      <a:pt x="2030016" y="674699"/>
                    </a:lnTo>
                    <a:cubicBezTo>
                      <a:pt x="2021443" y="689435"/>
                      <a:pt x="2005680" y="698500"/>
                      <a:pt x="1988632" y="698500"/>
                    </a:cubicBezTo>
                    <a:lnTo>
                      <a:pt x="225449" y="698500"/>
                    </a:lnTo>
                    <a:cubicBezTo>
                      <a:pt x="208400" y="698500"/>
                      <a:pt x="192638" y="689435"/>
                      <a:pt x="184064" y="674699"/>
                    </a:cubicBezTo>
                    <a:lnTo>
                      <a:pt x="8560" y="373051"/>
                    </a:lnTo>
                    <a:cubicBezTo>
                      <a:pt x="0" y="358338"/>
                      <a:pt x="0" y="340162"/>
                      <a:pt x="8560" y="325449"/>
                    </a:cubicBezTo>
                    <a:lnTo>
                      <a:pt x="184064" y="23801"/>
                    </a:lnTo>
                    <a:cubicBezTo>
                      <a:pt x="192638" y="9065"/>
                      <a:pt x="208400" y="0"/>
                      <a:pt x="225449" y="0"/>
                    </a:cubicBezTo>
                    <a:lnTo>
                      <a:pt x="1988632" y="0"/>
                    </a:lnTo>
                    <a:cubicBezTo>
                      <a:pt x="2005680" y="0"/>
                      <a:pt x="2021443" y="9065"/>
                      <a:pt x="2030016" y="23801"/>
                    </a:cubicBezTo>
                    <a:lnTo>
                      <a:pt x="2205520" y="325449"/>
                    </a:lnTo>
                    <a:cubicBezTo>
                      <a:pt x="2214081" y="340162"/>
                      <a:pt x="2214081" y="358338"/>
                      <a:pt x="2205520" y="373051"/>
                    </a:cubicBezTo>
                    <a:close/>
                  </a:path>
                </a:pathLst>
              </a:custGeom>
              <a:solidFill>
                <a:srgbClr val="000B5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114300" y="19050"/>
                <a:ext cx="1996056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6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4330667" y="407009"/>
              <a:ext cx="6501524" cy="936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720"/>
                </a:lnSpc>
              </a:pPr>
              <a:endParaRPr/>
            </a:p>
            <a:p>
              <a:pPr algn="just">
                <a:lnSpc>
                  <a:spcPts val="2720"/>
                </a:lnSpc>
              </a:pPr>
              <a:r>
                <a:rPr lang="en-US" sz="2266">
                  <a:solidFill>
                    <a:srgbClr val="000B5D"/>
                  </a:solidFill>
                  <a:latin typeface="Poppins Bold"/>
                </a:rPr>
                <a:t>Fill in the most common value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322152" y="368909"/>
              <a:ext cx="3479235" cy="568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82"/>
                </a:lnSpc>
              </a:pPr>
              <a:r>
                <a:rPr lang="en-US" sz="2487">
                  <a:solidFill>
                    <a:srgbClr val="FFFFFF"/>
                  </a:solidFill>
                  <a:latin typeface="Poppins Bold"/>
                </a:rPr>
                <a:t>MISSING VALUE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91298" y="4003001"/>
            <a:ext cx="4876143" cy="71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20"/>
              </a:lnSpc>
            </a:pPr>
            <a:endParaRPr/>
          </a:p>
          <a:p>
            <a:pPr algn="just">
              <a:lnSpc>
                <a:spcPts val="2720"/>
              </a:lnSpc>
            </a:pPr>
            <a:r>
              <a:rPr lang="en-US" sz="2266">
                <a:solidFill>
                  <a:srgbClr val="000B5D"/>
                </a:solidFill>
                <a:latin typeface="Poppins Bold"/>
              </a:rPr>
              <a:t>Isolation Forest Algorithm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067026" y="3964901"/>
            <a:ext cx="2609426" cy="4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2"/>
              </a:lnSpc>
            </a:pPr>
            <a:r>
              <a:rPr lang="en-US" sz="2487">
                <a:solidFill>
                  <a:srgbClr val="FFFFFF"/>
                </a:solidFill>
                <a:latin typeface="Poppins Bold"/>
              </a:rPr>
              <a:t>OUT LINERS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218117" y="5719132"/>
            <a:ext cx="5353580" cy="91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7"/>
              </a:lnSpc>
            </a:pPr>
            <a:r>
              <a:rPr lang="en-US" sz="5083">
                <a:solidFill>
                  <a:srgbClr val="FFFFFF"/>
                </a:solidFill>
                <a:latin typeface="Poppins Bold"/>
              </a:rPr>
              <a:t>ANALYSIS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5841635" y="7321247"/>
            <a:ext cx="11304423" cy="800175"/>
            <a:chOff x="0" y="0"/>
            <a:chExt cx="9868011" cy="698500"/>
          </a:xfrm>
        </p:grpSpPr>
        <p:sp>
          <p:nvSpPr>
            <p:cNvPr id="42" name="Freeform 42"/>
            <p:cNvSpPr/>
            <p:nvPr/>
          </p:nvSpPr>
          <p:spPr>
            <a:xfrm>
              <a:off x="1447" y="0"/>
              <a:ext cx="9865118" cy="698500"/>
            </a:xfrm>
            <a:custGeom>
              <a:avLst/>
              <a:gdLst/>
              <a:ahLst/>
              <a:cxnLst/>
              <a:rect l="l" t="t" r="r" b="b"/>
              <a:pathLst>
                <a:path w="9865118" h="698500">
                  <a:moveTo>
                    <a:pt x="9862776" y="355762"/>
                  </a:moveTo>
                  <a:lnTo>
                    <a:pt x="9667152" y="691988"/>
                  </a:lnTo>
                  <a:cubicBezTo>
                    <a:pt x="9664807" y="696020"/>
                    <a:pt x="9660494" y="698500"/>
                    <a:pt x="9655830" y="698500"/>
                  </a:cubicBezTo>
                  <a:lnTo>
                    <a:pt x="209286" y="698500"/>
                  </a:lnTo>
                  <a:cubicBezTo>
                    <a:pt x="204622" y="698500"/>
                    <a:pt x="200310" y="696020"/>
                    <a:pt x="197964" y="691988"/>
                  </a:cubicBezTo>
                  <a:lnTo>
                    <a:pt x="2342" y="355762"/>
                  </a:lnTo>
                  <a:cubicBezTo>
                    <a:pt x="0" y="351736"/>
                    <a:pt x="0" y="346764"/>
                    <a:pt x="2342" y="342738"/>
                  </a:cubicBezTo>
                  <a:lnTo>
                    <a:pt x="197964" y="6512"/>
                  </a:lnTo>
                  <a:cubicBezTo>
                    <a:pt x="200310" y="2480"/>
                    <a:pt x="204622" y="0"/>
                    <a:pt x="209286" y="0"/>
                  </a:cubicBezTo>
                  <a:lnTo>
                    <a:pt x="9655830" y="0"/>
                  </a:lnTo>
                  <a:cubicBezTo>
                    <a:pt x="9660494" y="0"/>
                    <a:pt x="9664807" y="2480"/>
                    <a:pt x="9667152" y="6512"/>
                  </a:cubicBezTo>
                  <a:lnTo>
                    <a:pt x="9862776" y="342738"/>
                  </a:lnTo>
                  <a:cubicBezTo>
                    <a:pt x="9865117" y="346764"/>
                    <a:pt x="9865117" y="351736"/>
                    <a:pt x="9862776" y="35576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B5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14300" y="19050"/>
              <a:ext cx="9639411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6543135" y="7530797"/>
            <a:ext cx="13292063" cy="714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20"/>
              </a:lnSpc>
            </a:pPr>
            <a:r>
              <a:rPr lang="en-US" sz="2266">
                <a:solidFill>
                  <a:srgbClr val="000B5D"/>
                </a:solidFill>
                <a:latin typeface="Poppins Bold"/>
              </a:rPr>
              <a:t>Explore Data: Special points affect the model initialization process</a:t>
            </a:r>
          </a:p>
          <a:p>
            <a:pPr algn="just">
              <a:lnSpc>
                <a:spcPts val="2720"/>
              </a:lnSpc>
            </a:pPr>
            <a:endParaRPr lang="en-US" sz="2266">
              <a:solidFill>
                <a:srgbClr val="000B5D"/>
              </a:solidFill>
              <a:latin typeface="Poppins Bold"/>
            </a:endParaRPr>
          </a:p>
        </p:txBody>
      </p:sp>
      <p:grpSp>
        <p:nvGrpSpPr>
          <p:cNvPr id="45" name="Group 45"/>
          <p:cNvGrpSpPr/>
          <p:nvPr/>
        </p:nvGrpSpPr>
        <p:grpSpPr>
          <a:xfrm>
            <a:off x="5841635" y="8400473"/>
            <a:ext cx="11304423" cy="800175"/>
            <a:chOff x="0" y="0"/>
            <a:chExt cx="9868011" cy="698500"/>
          </a:xfrm>
        </p:grpSpPr>
        <p:sp>
          <p:nvSpPr>
            <p:cNvPr id="46" name="Freeform 46"/>
            <p:cNvSpPr/>
            <p:nvPr/>
          </p:nvSpPr>
          <p:spPr>
            <a:xfrm>
              <a:off x="1447" y="0"/>
              <a:ext cx="9865118" cy="698500"/>
            </a:xfrm>
            <a:custGeom>
              <a:avLst/>
              <a:gdLst/>
              <a:ahLst/>
              <a:cxnLst/>
              <a:rect l="l" t="t" r="r" b="b"/>
              <a:pathLst>
                <a:path w="9865118" h="698500">
                  <a:moveTo>
                    <a:pt x="9862776" y="355762"/>
                  </a:moveTo>
                  <a:lnTo>
                    <a:pt x="9667152" y="691988"/>
                  </a:lnTo>
                  <a:cubicBezTo>
                    <a:pt x="9664807" y="696020"/>
                    <a:pt x="9660494" y="698500"/>
                    <a:pt x="9655830" y="698500"/>
                  </a:cubicBezTo>
                  <a:lnTo>
                    <a:pt x="209286" y="698500"/>
                  </a:lnTo>
                  <a:cubicBezTo>
                    <a:pt x="204622" y="698500"/>
                    <a:pt x="200310" y="696020"/>
                    <a:pt x="197964" y="691988"/>
                  </a:cubicBezTo>
                  <a:lnTo>
                    <a:pt x="2342" y="355762"/>
                  </a:lnTo>
                  <a:cubicBezTo>
                    <a:pt x="0" y="351736"/>
                    <a:pt x="0" y="346764"/>
                    <a:pt x="2342" y="342738"/>
                  </a:cubicBezTo>
                  <a:lnTo>
                    <a:pt x="197964" y="6512"/>
                  </a:lnTo>
                  <a:cubicBezTo>
                    <a:pt x="200310" y="2480"/>
                    <a:pt x="204622" y="0"/>
                    <a:pt x="209286" y="0"/>
                  </a:cubicBezTo>
                  <a:lnTo>
                    <a:pt x="9655830" y="0"/>
                  </a:lnTo>
                  <a:cubicBezTo>
                    <a:pt x="9660494" y="0"/>
                    <a:pt x="9664807" y="2480"/>
                    <a:pt x="9667152" y="6512"/>
                  </a:cubicBezTo>
                  <a:lnTo>
                    <a:pt x="9862776" y="342738"/>
                  </a:lnTo>
                  <a:cubicBezTo>
                    <a:pt x="9865117" y="346764"/>
                    <a:pt x="9865117" y="351736"/>
                    <a:pt x="9862776" y="35576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B5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14300" y="19050"/>
              <a:ext cx="9639411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6543135" y="8586855"/>
            <a:ext cx="7584582" cy="714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20"/>
              </a:lnSpc>
            </a:pPr>
            <a:r>
              <a:rPr lang="en-US" sz="2266">
                <a:solidFill>
                  <a:srgbClr val="000B5D"/>
                </a:solidFill>
                <a:latin typeface="Poppins Bold"/>
              </a:rPr>
              <a:t>Analyze the correlation between variables</a:t>
            </a:r>
          </a:p>
          <a:p>
            <a:pPr algn="just">
              <a:lnSpc>
                <a:spcPts val="2720"/>
              </a:lnSpc>
            </a:pPr>
            <a:endParaRPr lang="en-US" sz="2266">
              <a:solidFill>
                <a:srgbClr val="000B5D"/>
              </a:solidFill>
              <a:latin typeface="Poppi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36187" y="1321071"/>
            <a:ext cx="12152200" cy="10523257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-478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041619" y="9258300"/>
            <a:ext cx="2049570" cy="2602202"/>
            <a:chOff x="0" y="0"/>
            <a:chExt cx="698500" cy="886839"/>
          </a:xfrm>
        </p:grpSpPr>
        <p:sp>
          <p:nvSpPr>
            <p:cNvPr id="5" name="Freeform 5"/>
            <p:cNvSpPr/>
            <p:nvPr/>
          </p:nvSpPr>
          <p:spPr>
            <a:xfrm>
              <a:off x="0" y="6857"/>
              <a:ext cx="698500" cy="873125"/>
            </a:xfrm>
            <a:custGeom>
              <a:avLst/>
              <a:gdLst/>
              <a:ahLst/>
              <a:cxnLst/>
              <a:rect l="l" t="t" r="r" b="b"/>
              <a:pathLst>
                <a:path w="698500" h="873125">
                  <a:moveTo>
                    <a:pt x="380114" y="11100"/>
                  </a:moveTo>
                  <a:lnTo>
                    <a:pt x="667636" y="178386"/>
                  </a:lnTo>
                  <a:cubicBezTo>
                    <a:pt x="686745" y="189504"/>
                    <a:pt x="698500" y="209943"/>
                    <a:pt x="698500" y="232051"/>
                  </a:cubicBezTo>
                  <a:lnTo>
                    <a:pt x="698500" y="641074"/>
                  </a:lnTo>
                  <a:cubicBezTo>
                    <a:pt x="698500" y="663181"/>
                    <a:pt x="686745" y="683621"/>
                    <a:pt x="667636" y="694739"/>
                  </a:cubicBezTo>
                  <a:lnTo>
                    <a:pt x="380114" y="862024"/>
                  </a:lnTo>
                  <a:cubicBezTo>
                    <a:pt x="361035" y="873125"/>
                    <a:pt x="337465" y="873125"/>
                    <a:pt x="318386" y="862024"/>
                  </a:cubicBezTo>
                  <a:lnTo>
                    <a:pt x="30864" y="694739"/>
                  </a:lnTo>
                  <a:cubicBezTo>
                    <a:pt x="11755" y="683621"/>
                    <a:pt x="0" y="663181"/>
                    <a:pt x="0" y="641074"/>
                  </a:cubicBezTo>
                  <a:lnTo>
                    <a:pt x="0" y="232051"/>
                  </a:lnTo>
                  <a:cubicBezTo>
                    <a:pt x="0" y="209943"/>
                    <a:pt x="11755" y="189504"/>
                    <a:pt x="30864" y="178386"/>
                  </a:cubicBezTo>
                  <a:lnTo>
                    <a:pt x="318386" y="11100"/>
                  </a:lnTo>
                  <a:cubicBezTo>
                    <a:pt x="337465" y="0"/>
                    <a:pt x="361035" y="0"/>
                    <a:pt x="380114" y="11100"/>
                  </a:cubicBezTo>
                  <a:close/>
                </a:path>
              </a:pathLst>
            </a:custGeom>
            <a:solidFill>
              <a:srgbClr val="00ADEF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8750"/>
              <a:ext cx="698500" cy="588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16487382" y="-1143916"/>
            <a:ext cx="1028700" cy="4345233"/>
            <a:chOff x="0" y="0"/>
            <a:chExt cx="698500" cy="2950467"/>
          </a:xfrm>
        </p:grpSpPr>
        <p:sp>
          <p:nvSpPr>
            <p:cNvPr id="8" name="Freeform 8"/>
            <p:cNvSpPr/>
            <p:nvPr/>
          </p:nvSpPr>
          <p:spPr>
            <a:xfrm>
              <a:off x="0" y="13661"/>
              <a:ext cx="698500" cy="2923144"/>
            </a:xfrm>
            <a:custGeom>
              <a:avLst/>
              <a:gdLst/>
              <a:ahLst/>
              <a:cxnLst/>
              <a:rect l="l" t="t" r="r" b="b"/>
              <a:pathLst>
                <a:path w="698500" h="2923144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2662462"/>
                  </a:lnTo>
                  <a:cubicBezTo>
                    <a:pt x="698500" y="2706509"/>
                    <a:pt x="675079" y="2747233"/>
                    <a:pt x="637007" y="2769383"/>
                  </a:cubicBezTo>
                  <a:lnTo>
                    <a:pt x="410743" y="2901028"/>
                  </a:lnTo>
                  <a:cubicBezTo>
                    <a:pt x="372730" y="2923144"/>
                    <a:pt x="325770" y="2923144"/>
                    <a:pt x="287757" y="2901028"/>
                  </a:cubicBezTo>
                  <a:lnTo>
                    <a:pt x="61493" y="2769383"/>
                  </a:lnTo>
                  <a:cubicBezTo>
                    <a:pt x="23421" y="2747233"/>
                    <a:pt x="0" y="2706509"/>
                    <a:pt x="0" y="2662462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ADEF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8750"/>
              <a:ext cx="698500" cy="265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5999637" y="-1117311"/>
            <a:ext cx="1028700" cy="5320722"/>
            <a:chOff x="0" y="0"/>
            <a:chExt cx="698500" cy="3612836"/>
          </a:xfrm>
        </p:grpSpPr>
        <p:sp>
          <p:nvSpPr>
            <p:cNvPr id="11" name="Freeform 11"/>
            <p:cNvSpPr/>
            <p:nvPr/>
          </p:nvSpPr>
          <p:spPr>
            <a:xfrm>
              <a:off x="0" y="13661"/>
              <a:ext cx="698500" cy="3585513"/>
            </a:xfrm>
            <a:custGeom>
              <a:avLst/>
              <a:gdLst/>
              <a:ahLst/>
              <a:cxnLst/>
              <a:rect l="l" t="t" r="r" b="b"/>
              <a:pathLst>
                <a:path w="698500" h="3585513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3324831"/>
                  </a:lnTo>
                  <a:cubicBezTo>
                    <a:pt x="698500" y="3368877"/>
                    <a:pt x="675079" y="3409602"/>
                    <a:pt x="637007" y="3431752"/>
                  </a:cubicBezTo>
                  <a:lnTo>
                    <a:pt x="410743" y="3563397"/>
                  </a:lnTo>
                  <a:cubicBezTo>
                    <a:pt x="372730" y="3585513"/>
                    <a:pt x="325770" y="3585513"/>
                    <a:pt x="287757" y="3563397"/>
                  </a:cubicBezTo>
                  <a:lnTo>
                    <a:pt x="61493" y="3431752"/>
                  </a:lnTo>
                  <a:cubicBezTo>
                    <a:pt x="23421" y="3409602"/>
                    <a:pt x="0" y="3368877"/>
                    <a:pt x="0" y="3324831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0B5D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8750"/>
              <a:ext cx="698500" cy="331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16723" y="8311194"/>
            <a:ext cx="2348933" cy="3614160"/>
            <a:chOff x="0" y="0"/>
            <a:chExt cx="698500" cy="1074739"/>
          </a:xfrm>
        </p:grpSpPr>
        <p:sp>
          <p:nvSpPr>
            <p:cNvPr id="14" name="Freeform 14"/>
            <p:cNvSpPr/>
            <p:nvPr/>
          </p:nvSpPr>
          <p:spPr>
            <a:xfrm>
              <a:off x="0" y="5983"/>
              <a:ext cx="698500" cy="1062774"/>
            </a:xfrm>
            <a:custGeom>
              <a:avLst/>
              <a:gdLst/>
              <a:ahLst/>
              <a:cxnLst/>
              <a:rect l="l" t="t" r="r" b="b"/>
              <a:pathLst>
                <a:path w="698500" h="1062774">
                  <a:moveTo>
                    <a:pt x="376180" y="9686"/>
                  </a:moveTo>
                  <a:lnTo>
                    <a:pt x="671570" y="181548"/>
                  </a:lnTo>
                  <a:cubicBezTo>
                    <a:pt x="688243" y="191249"/>
                    <a:pt x="698500" y="209084"/>
                    <a:pt x="698500" y="228374"/>
                  </a:cubicBezTo>
                  <a:lnTo>
                    <a:pt x="698500" y="834400"/>
                  </a:lnTo>
                  <a:cubicBezTo>
                    <a:pt x="698500" y="853689"/>
                    <a:pt x="688243" y="871524"/>
                    <a:pt x="671570" y="881225"/>
                  </a:cubicBezTo>
                  <a:lnTo>
                    <a:pt x="376180" y="1053088"/>
                  </a:lnTo>
                  <a:cubicBezTo>
                    <a:pt x="359533" y="1062774"/>
                    <a:pt x="338967" y="1062774"/>
                    <a:pt x="322320" y="1053088"/>
                  </a:cubicBezTo>
                  <a:lnTo>
                    <a:pt x="26930" y="881225"/>
                  </a:lnTo>
                  <a:cubicBezTo>
                    <a:pt x="10257" y="871524"/>
                    <a:pt x="0" y="853689"/>
                    <a:pt x="0" y="834400"/>
                  </a:cubicBezTo>
                  <a:lnTo>
                    <a:pt x="0" y="228374"/>
                  </a:lnTo>
                  <a:cubicBezTo>
                    <a:pt x="0" y="209084"/>
                    <a:pt x="10257" y="191249"/>
                    <a:pt x="26930" y="181548"/>
                  </a:cubicBezTo>
                  <a:lnTo>
                    <a:pt x="322320" y="9686"/>
                  </a:lnTo>
                  <a:cubicBezTo>
                    <a:pt x="338967" y="0"/>
                    <a:pt x="359533" y="0"/>
                    <a:pt x="376180" y="9686"/>
                  </a:cubicBezTo>
                  <a:close/>
                </a:path>
              </a:pathLst>
            </a:custGeom>
            <a:solidFill>
              <a:srgbClr val="000B5D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8750"/>
              <a:ext cx="698500" cy="776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923902" y="4867818"/>
            <a:ext cx="5758943" cy="4409483"/>
            <a:chOff x="0" y="0"/>
            <a:chExt cx="5487444" cy="42016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487444" cy="4201602"/>
            </a:xfrm>
            <a:custGeom>
              <a:avLst/>
              <a:gdLst/>
              <a:ahLst/>
              <a:cxnLst/>
              <a:rect l="l" t="t" r="r" b="b"/>
              <a:pathLst>
                <a:path w="5487444" h="4201602">
                  <a:moveTo>
                    <a:pt x="21525" y="0"/>
                  </a:moveTo>
                  <a:lnTo>
                    <a:pt x="5465919" y="0"/>
                  </a:lnTo>
                  <a:cubicBezTo>
                    <a:pt x="5471628" y="0"/>
                    <a:pt x="5477103" y="2268"/>
                    <a:pt x="5481139" y="6305"/>
                  </a:cubicBezTo>
                  <a:cubicBezTo>
                    <a:pt x="5485176" y="10341"/>
                    <a:pt x="5487444" y="15816"/>
                    <a:pt x="5487444" y="21525"/>
                  </a:cubicBezTo>
                  <a:lnTo>
                    <a:pt x="5487444" y="4180077"/>
                  </a:lnTo>
                  <a:cubicBezTo>
                    <a:pt x="5487444" y="4185786"/>
                    <a:pt x="5485176" y="4191261"/>
                    <a:pt x="5481139" y="4195298"/>
                  </a:cubicBezTo>
                  <a:cubicBezTo>
                    <a:pt x="5477103" y="4199335"/>
                    <a:pt x="5471628" y="4201602"/>
                    <a:pt x="5465919" y="4201602"/>
                  </a:cubicBezTo>
                  <a:lnTo>
                    <a:pt x="21525" y="4201602"/>
                  </a:lnTo>
                  <a:cubicBezTo>
                    <a:pt x="15816" y="4201602"/>
                    <a:pt x="10341" y="4199335"/>
                    <a:pt x="6305" y="4195298"/>
                  </a:cubicBezTo>
                  <a:cubicBezTo>
                    <a:pt x="2268" y="4191261"/>
                    <a:pt x="0" y="4185786"/>
                    <a:pt x="0" y="4180077"/>
                  </a:cubicBezTo>
                  <a:lnTo>
                    <a:pt x="0" y="21525"/>
                  </a:lnTo>
                  <a:cubicBezTo>
                    <a:pt x="0" y="15816"/>
                    <a:pt x="2268" y="10341"/>
                    <a:pt x="6305" y="6305"/>
                  </a:cubicBezTo>
                  <a:cubicBezTo>
                    <a:pt x="10341" y="2268"/>
                    <a:pt x="15816" y="0"/>
                    <a:pt x="21525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9050"/>
              <a:ext cx="5487444" cy="4182553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9031192" y="1738255"/>
            <a:ext cx="8680095" cy="7260984"/>
            <a:chOff x="0" y="0"/>
            <a:chExt cx="7635334" cy="63870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635334" cy="6387031"/>
            </a:xfrm>
            <a:custGeom>
              <a:avLst/>
              <a:gdLst/>
              <a:ahLst/>
              <a:cxnLst/>
              <a:rect l="l" t="t" r="r" b="b"/>
              <a:pathLst>
                <a:path w="7635334" h="6387031">
                  <a:moveTo>
                    <a:pt x="14281" y="0"/>
                  </a:moveTo>
                  <a:lnTo>
                    <a:pt x="7621053" y="0"/>
                  </a:lnTo>
                  <a:cubicBezTo>
                    <a:pt x="7628940" y="0"/>
                    <a:pt x="7635334" y="6394"/>
                    <a:pt x="7635334" y="14281"/>
                  </a:cubicBezTo>
                  <a:lnTo>
                    <a:pt x="7635334" y="6372750"/>
                  </a:lnTo>
                  <a:cubicBezTo>
                    <a:pt x="7635334" y="6380637"/>
                    <a:pt x="7628940" y="6387031"/>
                    <a:pt x="7621053" y="6387031"/>
                  </a:cubicBezTo>
                  <a:lnTo>
                    <a:pt x="14281" y="6387031"/>
                  </a:lnTo>
                  <a:cubicBezTo>
                    <a:pt x="6394" y="6387031"/>
                    <a:pt x="0" y="6380637"/>
                    <a:pt x="0" y="6372750"/>
                  </a:cubicBezTo>
                  <a:lnTo>
                    <a:pt x="0" y="14281"/>
                  </a:lnTo>
                  <a:cubicBezTo>
                    <a:pt x="0" y="6394"/>
                    <a:pt x="6394" y="0"/>
                    <a:pt x="14281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9050"/>
              <a:ext cx="7635334" cy="6367981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202756" y="1166446"/>
            <a:ext cx="6085628" cy="65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3"/>
              </a:lnSpc>
            </a:pPr>
            <a:r>
              <a:rPr lang="en-US" sz="3616">
                <a:solidFill>
                  <a:srgbClr val="FFFFFF"/>
                </a:solidFill>
                <a:latin typeface="Poppins"/>
              </a:rPr>
              <a:t>CATEGORICAL VARIABLES</a:t>
            </a:r>
          </a:p>
        </p:txBody>
      </p:sp>
      <p:sp>
        <p:nvSpPr>
          <p:cNvPr id="23" name="Freeform 23"/>
          <p:cNvSpPr/>
          <p:nvPr/>
        </p:nvSpPr>
        <p:spPr>
          <a:xfrm>
            <a:off x="9740748" y="2007668"/>
            <a:ext cx="7260984" cy="7265200"/>
          </a:xfrm>
          <a:custGeom>
            <a:avLst/>
            <a:gdLst/>
            <a:ahLst/>
            <a:cxnLst/>
            <a:rect l="l" t="t" r="r" b="b"/>
            <a:pathLst>
              <a:path w="7260984" h="7265200">
                <a:moveTo>
                  <a:pt x="0" y="0"/>
                </a:moveTo>
                <a:lnTo>
                  <a:pt x="7260984" y="0"/>
                </a:lnTo>
                <a:lnTo>
                  <a:pt x="7260984" y="7265200"/>
                </a:lnTo>
                <a:lnTo>
                  <a:pt x="0" y="726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0" r="-318" b="-13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1183616" y="645320"/>
            <a:ext cx="7183645" cy="1417350"/>
            <a:chOff x="307365" y="0"/>
            <a:chExt cx="9578193" cy="1889800"/>
          </a:xfrm>
        </p:grpSpPr>
        <p:grpSp>
          <p:nvGrpSpPr>
            <p:cNvPr id="25" name="Group 25"/>
            <p:cNvGrpSpPr/>
            <p:nvPr/>
          </p:nvGrpSpPr>
          <p:grpSpPr>
            <a:xfrm rot="5400000">
              <a:off x="4151562" y="-3844197"/>
              <a:ext cx="1889800" cy="9578193"/>
              <a:chOff x="0" y="-109905"/>
              <a:chExt cx="787141" cy="398951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0248" y="-109905"/>
                <a:ext cx="776893" cy="3989517"/>
              </a:xfrm>
              <a:custGeom>
                <a:avLst/>
                <a:gdLst/>
                <a:ahLst/>
                <a:cxnLst/>
                <a:rect l="l" t="t" r="r" b="b"/>
                <a:pathLst>
                  <a:path w="776893" h="3989517">
                    <a:moveTo>
                      <a:pt x="434803" y="15190"/>
                    </a:moveTo>
                    <a:lnTo>
                      <a:pt x="730536" y="169890"/>
                    </a:lnTo>
                    <a:cubicBezTo>
                      <a:pt x="759033" y="184797"/>
                      <a:pt x="776893" y="214296"/>
                      <a:pt x="776893" y="246456"/>
                    </a:cubicBezTo>
                    <a:lnTo>
                      <a:pt x="776893" y="3743060"/>
                    </a:lnTo>
                    <a:cubicBezTo>
                      <a:pt x="776893" y="3775220"/>
                      <a:pt x="759033" y="3804719"/>
                      <a:pt x="730536" y="3819626"/>
                    </a:cubicBezTo>
                    <a:lnTo>
                      <a:pt x="434803" y="3974327"/>
                    </a:lnTo>
                    <a:cubicBezTo>
                      <a:pt x="405765" y="3989517"/>
                      <a:pt x="371128" y="3989517"/>
                      <a:pt x="342090" y="3974327"/>
                    </a:cubicBezTo>
                    <a:lnTo>
                      <a:pt x="46357" y="3819626"/>
                    </a:lnTo>
                    <a:cubicBezTo>
                      <a:pt x="17860" y="3804719"/>
                      <a:pt x="0" y="3775220"/>
                      <a:pt x="0" y="3743060"/>
                    </a:cubicBezTo>
                    <a:lnTo>
                      <a:pt x="0" y="246456"/>
                    </a:lnTo>
                    <a:cubicBezTo>
                      <a:pt x="0" y="214296"/>
                      <a:pt x="17860" y="184797"/>
                      <a:pt x="46357" y="169890"/>
                    </a:cubicBezTo>
                    <a:lnTo>
                      <a:pt x="342090" y="15190"/>
                    </a:lnTo>
                    <a:cubicBezTo>
                      <a:pt x="371128" y="0"/>
                      <a:pt x="405765" y="0"/>
                      <a:pt x="434803" y="15190"/>
                    </a:cubicBezTo>
                    <a:close/>
                  </a:path>
                </a:pathLst>
              </a:custGeom>
              <a:solidFill>
                <a:srgbClr val="000B5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158750"/>
                <a:ext cx="776893" cy="37091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6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688307" y="342364"/>
              <a:ext cx="7138108" cy="1180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17"/>
                </a:lnSpc>
              </a:pPr>
              <a:r>
                <a:rPr lang="en-US" sz="5083" dirty="0">
                  <a:solidFill>
                    <a:srgbClr val="FFFFFF"/>
                  </a:solidFill>
                  <a:latin typeface="Poppins Bold"/>
                </a:rPr>
                <a:t>EXPLORE DATA: 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654952" y="3364090"/>
            <a:ext cx="5950946" cy="676598"/>
            <a:chOff x="0" y="0"/>
            <a:chExt cx="6143581" cy="698500"/>
          </a:xfrm>
        </p:grpSpPr>
        <p:sp>
          <p:nvSpPr>
            <p:cNvPr id="30" name="Freeform 30"/>
            <p:cNvSpPr/>
            <p:nvPr/>
          </p:nvSpPr>
          <p:spPr>
            <a:xfrm>
              <a:off x="2748" y="0"/>
              <a:ext cx="6138085" cy="698500"/>
            </a:xfrm>
            <a:custGeom>
              <a:avLst/>
              <a:gdLst/>
              <a:ahLst/>
              <a:cxnLst/>
              <a:rect l="l" t="t" r="r" b="b"/>
              <a:pathLst>
                <a:path w="6138085" h="698500">
                  <a:moveTo>
                    <a:pt x="6133636" y="361619"/>
                  </a:moveTo>
                  <a:lnTo>
                    <a:pt x="5944830" y="686131"/>
                  </a:lnTo>
                  <a:cubicBezTo>
                    <a:pt x="5940374" y="693789"/>
                    <a:pt x="5932183" y="698500"/>
                    <a:pt x="5923323" y="698500"/>
                  </a:cubicBezTo>
                  <a:lnTo>
                    <a:pt x="214763" y="698500"/>
                  </a:lnTo>
                  <a:cubicBezTo>
                    <a:pt x="205903" y="698500"/>
                    <a:pt x="197711" y="693789"/>
                    <a:pt x="193255" y="686131"/>
                  </a:cubicBezTo>
                  <a:lnTo>
                    <a:pt x="4449" y="361619"/>
                  </a:lnTo>
                  <a:cubicBezTo>
                    <a:pt x="0" y="353973"/>
                    <a:pt x="0" y="344527"/>
                    <a:pt x="4449" y="336881"/>
                  </a:cubicBezTo>
                  <a:lnTo>
                    <a:pt x="193255" y="12369"/>
                  </a:lnTo>
                  <a:cubicBezTo>
                    <a:pt x="197711" y="4711"/>
                    <a:pt x="205903" y="0"/>
                    <a:pt x="214763" y="0"/>
                  </a:cubicBezTo>
                  <a:lnTo>
                    <a:pt x="5923323" y="0"/>
                  </a:lnTo>
                  <a:cubicBezTo>
                    <a:pt x="5932183" y="0"/>
                    <a:pt x="5940374" y="4711"/>
                    <a:pt x="5944830" y="12369"/>
                  </a:cubicBezTo>
                  <a:lnTo>
                    <a:pt x="6133636" y="336881"/>
                  </a:lnTo>
                  <a:cubicBezTo>
                    <a:pt x="6138085" y="344527"/>
                    <a:pt x="6138085" y="353973"/>
                    <a:pt x="6133636" y="36161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B5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14300" y="19050"/>
              <a:ext cx="5914981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03518" y="2514375"/>
            <a:ext cx="4684335" cy="971035"/>
            <a:chOff x="0" y="0"/>
            <a:chExt cx="3369609" cy="698500"/>
          </a:xfrm>
        </p:grpSpPr>
        <p:sp>
          <p:nvSpPr>
            <p:cNvPr id="33" name="Freeform 33"/>
            <p:cNvSpPr/>
            <p:nvPr/>
          </p:nvSpPr>
          <p:spPr>
            <a:xfrm>
              <a:off x="3491" y="0"/>
              <a:ext cx="3362627" cy="698500"/>
            </a:xfrm>
            <a:custGeom>
              <a:avLst/>
              <a:gdLst/>
              <a:ahLst/>
              <a:cxnLst/>
              <a:rect l="l" t="t" r="r" b="b"/>
              <a:pathLst>
                <a:path w="3362627" h="698500">
                  <a:moveTo>
                    <a:pt x="3356976" y="364964"/>
                  </a:moveTo>
                  <a:lnTo>
                    <a:pt x="3172061" y="682786"/>
                  </a:lnTo>
                  <a:cubicBezTo>
                    <a:pt x="3166400" y="692515"/>
                    <a:pt x="3155994" y="698500"/>
                    <a:pt x="3144738" y="698500"/>
                  </a:cubicBezTo>
                  <a:lnTo>
                    <a:pt x="217889" y="698500"/>
                  </a:lnTo>
                  <a:cubicBezTo>
                    <a:pt x="206633" y="698500"/>
                    <a:pt x="196227" y="692515"/>
                    <a:pt x="190566" y="682786"/>
                  </a:cubicBezTo>
                  <a:lnTo>
                    <a:pt x="5652" y="364964"/>
                  </a:lnTo>
                  <a:cubicBezTo>
                    <a:pt x="0" y="355250"/>
                    <a:pt x="0" y="343250"/>
                    <a:pt x="5652" y="333536"/>
                  </a:cubicBezTo>
                  <a:lnTo>
                    <a:pt x="190566" y="15714"/>
                  </a:lnTo>
                  <a:cubicBezTo>
                    <a:pt x="196227" y="5985"/>
                    <a:pt x="206633" y="0"/>
                    <a:pt x="217889" y="0"/>
                  </a:cubicBezTo>
                  <a:lnTo>
                    <a:pt x="3144738" y="0"/>
                  </a:lnTo>
                  <a:cubicBezTo>
                    <a:pt x="3155994" y="0"/>
                    <a:pt x="3166400" y="5985"/>
                    <a:pt x="3172061" y="15714"/>
                  </a:cubicBezTo>
                  <a:lnTo>
                    <a:pt x="3356976" y="333536"/>
                  </a:lnTo>
                  <a:cubicBezTo>
                    <a:pt x="3362627" y="343250"/>
                    <a:pt x="3362627" y="355250"/>
                    <a:pt x="3356976" y="364964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14300" y="19050"/>
              <a:ext cx="314100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2598633" y="4751593"/>
            <a:ext cx="4368039" cy="4550124"/>
          </a:xfrm>
          <a:custGeom>
            <a:avLst/>
            <a:gdLst/>
            <a:ahLst/>
            <a:cxnLst/>
            <a:rect l="l" t="t" r="r" b="b"/>
            <a:pathLst>
              <a:path w="4368039" h="4550124">
                <a:moveTo>
                  <a:pt x="0" y="0"/>
                </a:moveTo>
                <a:lnTo>
                  <a:pt x="4368038" y="0"/>
                </a:lnTo>
                <a:lnTo>
                  <a:pt x="4368038" y="4550124"/>
                </a:lnTo>
                <a:lnTo>
                  <a:pt x="0" y="4550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92" r="-89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5417342" y="3185520"/>
            <a:ext cx="4876143" cy="709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20"/>
              </a:lnSpc>
            </a:pPr>
            <a:endParaRPr/>
          </a:p>
          <a:p>
            <a:pPr algn="just">
              <a:lnSpc>
                <a:spcPts val="2720"/>
              </a:lnSpc>
            </a:pPr>
            <a:r>
              <a:rPr lang="en-US" sz="2266">
                <a:solidFill>
                  <a:srgbClr val="000B5D"/>
                </a:solidFill>
                <a:latin typeface="Poppins Bold"/>
              </a:rPr>
              <a:t>Imbalance data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70314" y="2771345"/>
            <a:ext cx="4442721" cy="44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2"/>
              </a:lnSpc>
            </a:pPr>
            <a:r>
              <a:rPr lang="en-US" sz="2487" dirty="0">
                <a:solidFill>
                  <a:srgbClr val="FFFFFF"/>
                </a:solidFill>
                <a:latin typeface="Poppins Bold"/>
              </a:rPr>
              <a:t>CATEGORICAL VARIABLES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739838" y="4298074"/>
            <a:ext cx="6085628" cy="315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3"/>
              </a:lnSpc>
            </a:pPr>
            <a:r>
              <a:rPr lang="en-US" sz="1817">
                <a:solidFill>
                  <a:srgbClr val="FFFFFF"/>
                </a:solidFill>
                <a:latin typeface="Poppins"/>
              </a:rPr>
              <a:t>LOAN PREDICTION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36187" y="1321071"/>
            <a:ext cx="12152200" cy="10523257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-478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041619" y="9258300"/>
            <a:ext cx="2049570" cy="2602202"/>
            <a:chOff x="0" y="0"/>
            <a:chExt cx="698500" cy="886839"/>
          </a:xfrm>
        </p:grpSpPr>
        <p:sp>
          <p:nvSpPr>
            <p:cNvPr id="5" name="Freeform 5"/>
            <p:cNvSpPr/>
            <p:nvPr/>
          </p:nvSpPr>
          <p:spPr>
            <a:xfrm>
              <a:off x="0" y="6857"/>
              <a:ext cx="698500" cy="873125"/>
            </a:xfrm>
            <a:custGeom>
              <a:avLst/>
              <a:gdLst/>
              <a:ahLst/>
              <a:cxnLst/>
              <a:rect l="l" t="t" r="r" b="b"/>
              <a:pathLst>
                <a:path w="698500" h="873125">
                  <a:moveTo>
                    <a:pt x="380114" y="11100"/>
                  </a:moveTo>
                  <a:lnTo>
                    <a:pt x="667636" y="178386"/>
                  </a:lnTo>
                  <a:cubicBezTo>
                    <a:pt x="686745" y="189504"/>
                    <a:pt x="698500" y="209943"/>
                    <a:pt x="698500" y="232051"/>
                  </a:cubicBezTo>
                  <a:lnTo>
                    <a:pt x="698500" y="641074"/>
                  </a:lnTo>
                  <a:cubicBezTo>
                    <a:pt x="698500" y="663181"/>
                    <a:pt x="686745" y="683621"/>
                    <a:pt x="667636" y="694739"/>
                  </a:cubicBezTo>
                  <a:lnTo>
                    <a:pt x="380114" y="862024"/>
                  </a:lnTo>
                  <a:cubicBezTo>
                    <a:pt x="361035" y="873125"/>
                    <a:pt x="337465" y="873125"/>
                    <a:pt x="318386" y="862024"/>
                  </a:cubicBezTo>
                  <a:lnTo>
                    <a:pt x="30864" y="694739"/>
                  </a:lnTo>
                  <a:cubicBezTo>
                    <a:pt x="11755" y="683621"/>
                    <a:pt x="0" y="663181"/>
                    <a:pt x="0" y="641074"/>
                  </a:cubicBezTo>
                  <a:lnTo>
                    <a:pt x="0" y="232051"/>
                  </a:lnTo>
                  <a:cubicBezTo>
                    <a:pt x="0" y="209943"/>
                    <a:pt x="11755" y="189504"/>
                    <a:pt x="30864" y="178386"/>
                  </a:cubicBezTo>
                  <a:lnTo>
                    <a:pt x="318386" y="11100"/>
                  </a:lnTo>
                  <a:cubicBezTo>
                    <a:pt x="337465" y="0"/>
                    <a:pt x="361035" y="0"/>
                    <a:pt x="380114" y="11100"/>
                  </a:cubicBezTo>
                  <a:close/>
                </a:path>
              </a:pathLst>
            </a:custGeom>
            <a:solidFill>
              <a:srgbClr val="00ADEF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8750"/>
              <a:ext cx="698500" cy="588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16487382" y="-1143916"/>
            <a:ext cx="1028700" cy="4345233"/>
            <a:chOff x="0" y="0"/>
            <a:chExt cx="698500" cy="2950467"/>
          </a:xfrm>
        </p:grpSpPr>
        <p:sp>
          <p:nvSpPr>
            <p:cNvPr id="8" name="Freeform 8"/>
            <p:cNvSpPr/>
            <p:nvPr/>
          </p:nvSpPr>
          <p:spPr>
            <a:xfrm>
              <a:off x="0" y="13661"/>
              <a:ext cx="698500" cy="2923144"/>
            </a:xfrm>
            <a:custGeom>
              <a:avLst/>
              <a:gdLst/>
              <a:ahLst/>
              <a:cxnLst/>
              <a:rect l="l" t="t" r="r" b="b"/>
              <a:pathLst>
                <a:path w="698500" h="2923144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2662462"/>
                  </a:lnTo>
                  <a:cubicBezTo>
                    <a:pt x="698500" y="2706509"/>
                    <a:pt x="675079" y="2747233"/>
                    <a:pt x="637007" y="2769383"/>
                  </a:cubicBezTo>
                  <a:lnTo>
                    <a:pt x="410743" y="2901028"/>
                  </a:lnTo>
                  <a:cubicBezTo>
                    <a:pt x="372730" y="2923144"/>
                    <a:pt x="325770" y="2923144"/>
                    <a:pt x="287757" y="2901028"/>
                  </a:cubicBezTo>
                  <a:lnTo>
                    <a:pt x="61493" y="2769383"/>
                  </a:lnTo>
                  <a:cubicBezTo>
                    <a:pt x="23421" y="2747233"/>
                    <a:pt x="0" y="2706509"/>
                    <a:pt x="0" y="2662462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ADEF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8750"/>
              <a:ext cx="698500" cy="265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5999637" y="-1117311"/>
            <a:ext cx="1028700" cy="5320722"/>
            <a:chOff x="0" y="0"/>
            <a:chExt cx="698500" cy="3612836"/>
          </a:xfrm>
        </p:grpSpPr>
        <p:sp>
          <p:nvSpPr>
            <p:cNvPr id="11" name="Freeform 11"/>
            <p:cNvSpPr/>
            <p:nvPr/>
          </p:nvSpPr>
          <p:spPr>
            <a:xfrm>
              <a:off x="0" y="13661"/>
              <a:ext cx="698500" cy="3585513"/>
            </a:xfrm>
            <a:custGeom>
              <a:avLst/>
              <a:gdLst/>
              <a:ahLst/>
              <a:cxnLst/>
              <a:rect l="l" t="t" r="r" b="b"/>
              <a:pathLst>
                <a:path w="698500" h="3585513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3324831"/>
                  </a:lnTo>
                  <a:cubicBezTo>
                    <a:pt x="698500" y="3368877"/>
                    <a:pt x="675079" y="3409602"/>
                    <a:pt x="637007" y="3431752"/>
                  </a:cubicBezTo>
                  <a:lnTo>
                    <a:pt x="410743" y="3563397"/>
                  </a:lnTo>
                  <a:cubicBezTo>
                    <a:pt x="372730" y="3585513"/>
                    <a:pt x="325770" y="3585513"/>
                    <a:pt x="287757" y="3563397"/>
                  </a:cubicBezTo>
                  <a:lnTo>
                    <a:pt x="61493" y="3431752"/>
                  </a:lnTo>
                  <a:cubicBezTo>
                    <a:pt x="23421" y="3409602"/>
                    <a:pt x="0" y="3368877"/>
                    <a:pt x="0" y="3324831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0B5D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8750"/>
              <a:ext cx="698500" cy="331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16723" y="8311194"/>
            <a:ext cx="2348933" cy="3614160"/>
            <a:chOff x="0" y="0"/>
            <a:chExt cx="698500" cy="1074739"/>
          </a:xfrm>
        </p:grpSpPr>
        <p:sp>
          <p:nvSpPr>
            <p:cNvPr id="14" name="Freeform 14"/>
            <p:cNvSpPr/>
            <p:nvPr/>
          </p:nvSpPr>
          <p:spPr>
            <a:xfrm>
              <a:off x="0" y="5983"/>
              <a:ext cx="698500" cy="1062774"/>
            </a:xfrm>
            <a:custGeom>
              <a:avLst/>
              <a:gdLst/>
              <a:ahLst/>
              <a:cxnLst/>
              <a:rect l="l" t="t" r="r" b="b"/>
              <a:pathLst>
                <a:path w="698500" h="1062774">
                  <a:moveTo>
                    <a:pt x="376180" y="9686"/>
                  </a:moveTo>
                  <a:lnTo>
                    <a:pt x="671570" y="181548"/>
                  </a:lnTo>
                  <a:cubicBezTo>
                    <a:pt x="688243" y="191249"/>
                    <a:pt x="698500" y="209084"/>
                    <a:pt x="698500" y="228374"/>
                  </a:cubicBezTo>
                  <a:lnTo>
                    <a:pt x="698500" y="834400"/>
                  </a:lnTo>
                  <a:cubicBezTo>
                    <a:pt x="698500" y="853689"/>
                    <a:pt x="688243" y="871524"/>
                    <a:pt x="671570" y="881225"/>
                  </a:cubicBezTo>
                  <a:lnTo>
                    <a:pt x="376180" y="1053088"/>
                  </a:lnTo>
                  <a:cubicBezTo>
                    <a:pt x="359533" y="1062774"/>
                    <a:pt x="338967" y="1062774"/>
                    <a:pt x="322320" y="1053088"/>
                  </a:cubicBezTo>
                  <a:lnTo>
                    <a:pt x="26930" y="881225"/>
                  </a:lnTo>
                  <a:cubicBezTo>
                    <a:pt x="10257" y="871524"/>
                    <a:pt x="0" y="853689"/>
                    <a:pt x="0" y="834400"/>
                  </a:cubicBezTo>
                  <a:lnTo>
                    <a:pt x="0" y="228374"/>
                  </a:lnTo>
                  <a:cubicBezTo>
                    <a:pt x="0" y="209084"/>
                    <a:pt x="10257" y="191249"/>
                    <a:pt x="26930" y="181548"/>
                  </a:cubicBezTo>
                  <a:lnTo>
                    <a:pt x="322320" y="9686"/>
                  </a:lnTo>
                  <a:cubicBezTo>
                    <a:pt x="338967" y="0"/>
                    <a:pt x="359533" y="0"/>
                    <a:pt x="376180" y="9686"/>
                  </a:cubicBezTo>
                  <a:close/>
                </a:path>
              </a:pathLst>
            </a:custGeom>
            <a:solidFill>
              <a:srgbClr val="000B5D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8750"/>
              <a:ext cx="698500" cy="776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617979" y="2317162"/>
            <a:ext cx="7204730" cy="7183644"/>
            <a:chOff x="0" y="0"/>
            <a:chExt cx="4934025" cy="42016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934025" cy="4201602"/>
            </a:xfrm>
            <a:custGeom>
              <a:avLst/>
              <a:gdLst/>
              <a:ahLst/>
              <a:cxnLst/>
              <a:rect l="l" t="t" r="r" b="b"/>
              <a:pathLst>
                <a:path w="4934025" h="4201602">
                  <a:moveTo>
                    <a:pt x="17380" y="0"/>
                  </a:moveTo>
                  <a:lnTo>
                    <a:pt x="4916645" y="0"/>
                  </a:lnTo>
                  <a:cubicBezTo>
                    <a:pt x="4926243" y="0"/>
                    <a:pt x="4934025" y="7781"/>
                    <a:pt x="4934025" y="17380"/>
                  </a:cubicBezTo>
                  <a:lnTo>
                    <a:pt x="4934025" y="4184223"/>
                  </a:lnTo>
                  <a:cubicBezTo>
                    <a:pt x="4934025" y="4188832"/>
                    <a:pt x="4932194" y="4193253"/>
                    <a:pt x="4928934" y="4196512"/>
                  </a:cubicBezTo>
                  <a:cubicBezTo>
                    <a:pt x="4925675" y="4199771"/>
                    <a:pt x="4921254" y="4201602"/>
                    <a:pt x="4916645" y="4201602"/>
                  </a:cubicBezTo>
                  <a:lnTo>
                    <a:pt x="17380" y="4201602"/>
                  </a:lnTo>
                  <a:cubicBezTo>
                    <a:pt x="7781" y="4201602"/>
                    <a:pt x="0" y="4193821"/>
                    <a:pt x="0" y="4184223"/>
                  </a:cubicBezTo>
                  <a:lnTo>
                    <a:pt x="0" y="17380"/>
                  </a:lnTo>
                  <a:cubicBezTo>
                    <a:pt x="0" y="7781"/>
                    <a:pt x="7781" y="0"/>
                    <a:pt x="17380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9050"/>
              <a:ext cx="4934025" cy="4182553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4432189" y="-2699699"/>
            <a:ext cx="1398897" cy="8115300"/>
            <a:chOff x="0" y="0"/>
            <a:chExt cx="776893" cy="4007636"/>
          </a:xfrm>
        </p:grpSpPr>
        <p:sp>
          <p:nvSpPr>
            <p:cNvPr id="20" name="Freeform 20"/>
            <p:cNvSpPr/>
            <p:nvPr/>
          </p:nvSpPr>
          <p:spPr>
            <a:xfrm>
              <a:off x="0" y="9060"/>
              <a:ext cx="776893" cy="3989517"/>
            </a:xfrm>
            <a:custGeom>
              <a:avLst/>
              <a:gdLst/>
              <a:ahLst/>
              <a:cxnLst/>
              <a:rect l="l" t="t" r="r" b="b"/>
              <a:pathLst>
                <a:path w="776893" h="3989517">
                  <a:moveTo>
                    <a:pt x="434803" y="15190"/>
                  </a:moveTo>
                  <a:lnTo>
                    <a:pt x="730536" y="169890"/>
                  </a:lnTo>
                  <a:cubicBezTo>
                    <a:pt x="759033" y="184797"/>
                    <a:pt x="776893" y="214296"/>
                    <a:pt x="776893" y="246456"/>
                  </a:cubicBezTo>
                  <a:lnTo>
                    <a:pt x="776893" y="3743060"/>
                  </a:lnTo>
                  <a:cubicBezTo>
                    <a:pt x="776893" y="3775220"/>
                    <a:pt x="759033" y="3804719"/>
                    <a:pt x="730536" y="3819626"/>
                  </a:cubicBezTo>
                  <a:lnTo>
                    <a:pt x="434803" y="3974327"/>
                  </a:lnTo>
                  <a:cubicBezTo>
                    <a:pt x="405765" y="3989517"/>
                    <a:pt x="371128" y="3989517"/>
                    <a:pt x="342090" y="3974327"/>
                  </a:cubicBezTo>
                  <a:lnTo>
                    <a:pt x="46357" y="3819626"/>
                  </a:lnTo>
                  <a:cubicBezTo>
                    <a:pt x="17860" y="3804719"/>
                    <a:pt x="0" y="3775220"/>
                    <a:pt x="0" y="3743060"/>
                  </a:cubicBezTo>
                  <a:lnTo>
                    <a:pt x="0" y="246456"/>
                  </a:lnTo>
                  <a:cubicBezTo>
                    <a:pt x="0" y="214296"/>
                    <a:pt x="17860" y="184797"/>
                    <a:pt x="46357" y="169890"/>
                  </a:cubicBezTo>
                  <a:lnTo>
                    <a:pt x="342090" y="15190"/>
                  </a:lnTo>
                  <a:cubicBezTo>
                    <a:pt x="371128" y="0"/>
                    <a:pt x="405765" y="0"/>
                    <a:pt x="434803" y="1519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58750"/>
              <a:ext cx="776893" cy="3709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5400000">
            <a:off x="9775983" y="2041501"/>
            <a:ext cx="7132763" cy="7452869"/>
            <a:chOff x="0" y="0"/>
            <a:chExt cx="4084354" cy="420160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84354" cy="4201602"/>
            </a:xfrm>
            <a:custGeom>
              <a:avLst/>
              <a:gdLst/>
              <a:ahLst/>
              <a:cxnLst/>
              <a:rect l="l" t="t" r="r" b="b"/>
              <a:pathLst>
                <a:path w="4084354" h="4201602">
                  <a:moveTo>
                    <a:pt x="19903" y="0"/>
                  </a:moveTo>
                  <a:lnTo>
                    <a:pt x="4064451" y="0"/>
                  </a:lnTo>
                  <a:cubicBezTo>
                    <a:pt x="4075443" y="0"/>
                    <a:pt x="4084354" y="8911"/>
                    <a:pt x="4084354" y="19903"/>
                  </a:cubicBezTo>
                  <a:lnTo>
                    <a:pt x="4084354" y="4181700"/>
                  </a:lnTo>
                  <a:cubicBezTo>
                    <a:pt x="4084354" y="4186978"/>
                    <a:pt x="4082257" y="4192041"/>
                    <a:pt x="4078524" y="4195773"/>
                  </a:cubicBezTo>
                  <a:cubicBezTo>
                    <a:pt x="4074792" y="4199506"/>
                    <a:pt x="4069729" y="4201602"/>
                    <a:pt x="4064451" y="4201602"/>
                  </a:cubicBezTo>
                  <a:lnTo>
                    <a:pt x="19903" y="4201602"/>
                  </a:lnTo>
                  <a:cubicBezTo>
                    <a:pt x="14624" y="4201602"/>
                    <a:pt x="9562" y="4199506"/>
                    <a:pt x="5829" y="4195773"/>
                  </a:cubicBezTo>
                  <a:cubicBezTo>
                    <a:pt x="2097" y="4192041"/>
                    <a:pt x="0" y="4186978"/>
                    <a:pt x="0" y="4181700"/>
                  </a:cubicBezTo>
                  <a:lnTo>
                    <a:pt x="0" y="19903"/>
                  </a:lnTo>
                  <a:cubicBezTo>
                    <a:pt x="0" y="14624"/>
                    <a:pt x="2097" y="9562"/>
                    <a:pt x="5829" y="5829"/>
                  </a:cubicBezTo>
                  <a:cubicBezTo>
                    <a:pt x="9562" y="2097"/>
                    <a:pt x="14624" y="0"/>
                    <a:pt x="19903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9050"/>
              <a:ext cx="4084354" cy="4182553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829273" y="873833"/>
            <a:ext cx="5353580" cy="923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7"/>
              </a:lnSpc>
            </a:pPr>
            <a:r>
              <a:rPr lang="en-US" sz="5083" dirty="0">
                <a:solidFill>
                  <a:srgbClr val="FFFFFF"/>
                </a:solidFill>
                <a:latin typeface="Poppins Bold"/>
              </a:rPr>
              <a:t>CORRELATION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73987" y="2449352"/>
            <a:ext cx="8382468" cy="42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3"/>
              </a:lnSpc>
            </a:pPr>
            <a:r>
              <a:rPr lang="en-US" sz="2502" b="1" dirty="0">
                <a:solidFill>
                  <a:srgbClr val="FFFFFF"/>
                </a:solidFill>
                <a:latin typeface="Poppins"/>
              </a:rPr>
              <a:t>PEARSON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630051" y="2559780"/>
            <a:ext cx="5353580" cy="438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7"/>
              </a:lnSpc>
            </a:pPr>
            <a:r>
              <a:rPr lang="en-US" sz="2583" dirty="0">
                <a:solidFill>
                  <a:srgbClr val="FFFFFF"/>
                </a:solidFill>
                <a:latin typeface="Poppins Bold"/>
              </a:rPr>
              <a:t>CONTINUOUS - CATEGORY</a:t>
            </a:r>
          </a:p>
        </p:txBody>
      </p:sp>
      <p:grpSp>
        <p:nvGrpSpPr>
          <p:cNvPr id="30" name="Group 30"/>
          <p:cNvGrpSpPr/>
          <p:nvPr/>
        </p:nvGrpSpPr>
        <p:grpSpPr>
          <a:xfrm rot="5400000">
            <a:off x="12391741" y="-2250184"/>
            <a:ext cx="1398897" cy="7216271"/>
            <a:chOff x="0" y="0"/>
            <a:chExt cx="776893" cy="4007636"/>
          </a:xfrm>
        </p:grpSpPr>
        <p:sp>
          <p:nvSpPr>
            <p:cNvPr id="31" name="Freeform 31"/>
            <p:cNvSpPr/>
            <p:nvPr/>
          </p:nvSpPr>
          <p:spPr>
            <a:xfrm>
              <a:off x="0" y="9060"/>
              <a:ext cx="776893" cy="3989517"/>
            </a:xfrm>
            <a:custGeom>
              <a:avLst/>
              <a:gdLst/>
              <a:ahLst/>
              <a:cxnLst/>
              <a:rect l="l" t="t" r="r" b="b"/>
              <a:pathLst>
                <a:path w="776893" h="3989517">
                  <a:moveTo>
                    <a:pt x="434803" y="15190"/>
                  </a:moveTo>
                  <a:lnTo>
                    <a:pt x="730536" y="169890"/>
                  </a:lnTo>
                  <a:cubicBezTo>
                    <a:pt x="759033" y="184797"/>
                    <a:pt x="776893" y="214296"/>
                    <a:pt x="776893" y="246456"/>
                  </a:cubicBezTo>
                  <a:lnTo>
                    <a:pt x="776893" y="3743060"/>
                  </a:lnTo>
                  <a:cubicBezTo>
                    <a:pt x="776893" y="3775220"/>
                    <a:pt x="759033" y="3804719"/>
                    <a:pt x="730536" y="3819626"/>
                  </a:cubicBezTo>
                  <a:lnTo>
                    <a:pt x="434803" y="3974327"/>
                  </a:lnTo>
                  <a:cubicBezTo>
                    <a:pt x="405765" y="3989517"/>
                    <a:pt x="371128" y="3989517"/>
                    <a:pt x="342090" y="3974327"/>
                  </a:cubicBezTo>
                  <a:lnTo>
                    <a:pt x="46357" y="3819626"/>
                  </a:lnTo>
                  <a:cubicBezTo>
                    <a:pt x="17860" y="3804719"/>
                    <a:pt x="0" y="3775220"/>
                    <a:pt x="0" y="3743060"/>
                  </a:cubicBezTo>
                  <a:lnTo>
                    <a:pt x="0" y="246456"/>
                  </a:lnTo>
                  <a:cubicBezTo>
                    <a:pt x="0" y="214296"/>
                    <a:pt x="17860" y="184797"/>
                    <a:pt x="46357" y="169890"/>
                  </a:cubicBezTo>
                  <a:lnTo>
                    <a:pt x="342090" y="15190"/>
                  </a:lnTo>
                  <a:cubicBezTo>
                    <a:pt x="371128" y="0"/>
                    <a:pt x="405765" y="0"/>
                    <a:pt x="434803" y="1519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58750"/>
              <a:ext cx="776893" cy="3709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673951" y="990530"/>
            <a:ext cx="4834473" cy="632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7"/>
              </a:lnSpc>
            </a:pPr>
            <a:r>
              <a:rPr lang="en-US" sz="3683" dirty="0">
                <a:solidFill>
                  <a:srgbClr val="FFFFFF"/>
                </a:solidFill>
                <a:latin typeface="Poppins Bold"/>
              </a:rPr>
              <a:t>Box Plot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969C08-BDF8-05C5-95FE-E209F4798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521" y="3019518"/>
            <a:ext cx="7183642" cy="659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Hình ảnh 34">
            <a:extLst>
              <a:ext uri="{FF2B5EF4-FFF2-40B4-BE49-F238E27FC236}">
                <a16:creationId xmlns:a16="http://schemas.microsoft.com/office/drawing/2014/main" id="{2004BF60-2C23-6162-AD54-23D2847CA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5929" y="3430529"/>
            <a:ext cx="7470749" cy="51978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36187" y="1321071"/>
            <a:ext cx="12152200" cy="10523257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-478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041619" y="9258300"/>
            <a:ext cx="2049570" cy="2602202"/>
            <a:chOff x="0" y="0"/>
            <a:chExt cx="698500" cy="886839"/>
          </a:xfrm>
        </p:grpSpPr>
        <p:sp>
          <p:nvSpPr>
            <p:cNvPr id="5" name="Freeform 5"/>
            <p:cNvSpPr/>
            <p:nvPr/>
          </p:nvSpPr>
          <p:spPr>
            <a:xfrm>
              <a:off x="0" y="6857"/>
              <a:ext cx="698500" cy="873125"/>
            </a:xfrm>
            <a:custGeom>
              <a:avLst/>
              <a:gdLst/>
              <a:ahLst/>
              <a:cxnLst/>
              <a:rect l="l" t="t" r="r" b="b"/>
              <a:pathLst>
                <a:path w="698500" h="873125">
                  <a:moveTo>
                    <a:pt x="380114" y="11100"/>
                  </a:moveTo>
                  <a:lnTo>
                    <a:pt x="667636" y="178386"/>
                  </a:lnTo>
                  <a:cubicBezTo>
                    <a:pt x="686745" y="189504"/>
                    <a:pt x="698500" y="209943"/>
                    <a:pt x="698500" y="232051"/>
                  </a:cubicBezTo>
                  <a:lnTo>
                    <a:pt x="698500" y="641074"/>
                  </a:lnTo>
                  <a:cubicBezTo>
                    <a:pt x="698500" y="663181"/>
                    <a:pt x="686745" y="683621"/>
                    <a:pt x="667636" y="694739"/>
                  </a:cubicBezTo>
                  <a:lnTo>
                    <a:pt x="380114" y="862024"/>
                  </a:lnTo>
                  <a:cubicBezTo>
                    <a:pt x="361035" y="873125"/>
                    <a:pt x="337465" y="873125"/>
                    <a:pt x="318386" y="862024"/>
                  </a:cubicBezTo>
                  <a:lnTo>
                    <a:pt x="30864" y="694739"/>
                  </a:lnTo>
                  <a:cubicBezTo>
                    <a:pt x="11755" y="683621"/>
                    <a:pt x="0" y="663181"/>
                    <a:pt x="0" y="641074"/>
                  </a:cubicBezTo>
                  <a:lnTo>
                    <a:pt x="0" y="232051"/>
                  </a:lnTo>
                  <a:cubicBezTo>
                    <a:pt x="0" y="209943"/>
                    <a:pt x="11755" y="189504"/>
                    <a:pt x="30864" y="178386"/>
                  </a:cubicBezTo>
                  <a:lnTo>
                    <a:pt x="318386" y="11100"/>
                  </a:lnTo>
                  <a:cubicBezTo>
                    <a:pt x="337465" y="0"/>
                    <a:pt x="361035" y="0"/>
                    <a:pt x="380114" y="11100"/>
                  </a:cubicBezTo>
                  <a:close/>
                </a:path>
              </a:pathLst>
            </a:custGeom>
            <a:solidFill>
              <a:srgbClr val="00ADEF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8750"/>
              <a:ext cx="698500" cy="588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16487382" y="-1143916"/>
            <a:ext cx="1028700" cy="4345233"/>
            <a:chOff x="0" y="0"/>
            <a:chExt cx="698500" cy="2950467"/>
          </a:xfrm>
        </p:grpSpPr>
        <p:sp>
          <p:nvSpPr>
            <p:cNvPr id="8" name="Freeform 8"/>
            <p:cNvSpPr/>
            <p:nvPr/>
          </p:nvSpPr>
          <p:spPr>
            <a:xfrm>
              <a:off x="0" y="13661"/>
              <a:ext cx="698500" cy="2923144"/>
            </a:xfrm>
            <a:custGeom>
              <a:avLst/>
              <a:gdLst/>
              <a:ahLst/>
              <a:cxnLst/>
              <a:rect l="l" t="t" r="r" b="b"/>
              <a:pathLst>
                <a:path w="698500" h="2923144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2662462"/>
                  </a:lnTo>
                  <a:cubicBezTo>
                    <a:pt x="698500" y="2706509"/>
                    <a:pt x="675079" y="2747233"/>
                    <a:pt x="637007" y="2769383"/>
                  </a:cubicBezTo>
                  <a:lnTo>
                    <a:pt x="410743" y="2901028"/>
                  </a:lnTo>
                  <a:cubicBezTo>
                    <a:pt x="372730" y="2923144"/>
                    <a:pt x="325770" y="2923144"/>
                    <a:pt x="287757" y="2901028"/>
                  </a:cubicBezTo>
                  <a:lnTo>
                    <a:pt x="61493" y="2769383"/>
                  </a:lnTo>
                  <a:cubicBezTo>
                    <a:pt x="23421" y="2747233"/>
                    <a:pt x="0" y="2706509"/>
                    <a:pt x="0" y="2662462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ADEF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8750"/>
              <a:ext cx="698500" cy="2652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5999637" y="-1117311"/>
            <a:ext cx="1028700" cy="5320722"/>
            <a:chOff x="0" y="0"/>
            <a:chExt cx="698500" cy="3612836"/>
          </a:xfrm>
        </p:grpSpPr>
        <p:sp>
          <p:nvSpPr>
            <p:cNvPr id="11" name="Freeform 11"/>
            <p:cNvSpPr/>
            <p:nvPr/>
          </p:nvSpPr>
          <p:spPr>
            <a:xfrm>
              <a:off x="0" y="13661"/>
              <a:ext cx="698500" cy="3585513"/>
            </a:xfrm>
            <a:custGeom>
              <a:avLst/>
              <a:gdLst/>
              <a:ahLst/>
              <a:cxnLst/>
              <a:rect l="l" t="t" r="r" b="b"/>
              <a:pathLst>
                <a:path w="698500" h="3585513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3324831"/>
                  </a:lnTo>
                  <a:cubicBezTo>
                    <a:pt x="698500" y="3368877"/>
                    <a:pt x="675079" y="3409602"/>
                    <a:pt x="637007" y="3431752"/>
                  </a:cubicBezTo>
                  <a:lnTo>
                    <a:pt x="410743" y="3563397"/>
                  </a:lnTo>
                  <a:cubicBezTo>
                    <a:pt x="372730" y="3585513"/>
                    <a:pt x="325770" y="3585513"/>
                    <a:pt x="287757" y="3563397"/>
                  </a:cubicBezTo>
                  <a:lnTo>
                    <a:pt x="61493" y="3431752"/>
                  </a:lnTo>
                  <a:cubicBezTo>
                    <a:pt x="23421" y="3409602"/>
                    <a:pt x="0" y="3368877"/>
                    <a:pt x="0" y="3324831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0B5D">
                <a:alpha val="2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58750"/>
              <a:ext cx="698500" cy="3314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16723" y="8311194"/>
            <a:ext cx="2348933" cy="3614160"/>
            <a:chOff x="0" y="0"/>
            <a:chExt cx="698500" cy="1074739"/>
          </a:xfrm>
        </p:grpSpPr>
        <p:sp>
          <p:nvSpPr>
            <p:cNvPr id="14" name="Freeform 14"/>
            <p:cNvSpPr/>
            <p:nvPr/>
          </p:nvSpPr>
          <p:spPr>
            <a:xfrm>
              <a:off x="0" y="5983"/>
              <a:ext cx="698500" cy="1062774"/>
            </a:xfrm>
            <a:custGeom>
              <a:avLst/>
              <a:gdLst/>
              <a:ahLst/>
              <a:cxnLst/>
              <a:rect l="l" t="t" r="r" b="b"/>
              <a:pathLst>
                <a:path w="698500" h="1062774">
                  <a:moveTo>
                    <a:pt x="376180" y="9686"/>
                  </a:moveTo>
                  <a:lnTo>
                    <a:pt x="671570" y="181548"/>
                  </a:lnTo>
                  <a:cubicBezTo>
                    <a:pt x="688243" y="191249"/>
                    <a:pt x="698500" y="209084"/>
                    <a:pt x="698500" y="228374"/>
                  </a:cubicBezTo>
                  <a:lnTo>
                    <a:pt x="698500" y="834400"/>
                  </a:lnTo>
                  <a:cubicBezTo>
                    <a:pt x="698500" y="853689"/>
                    <a:pt x="688243" y="871524"/>
                    <a:pt x="671570" y="881225"/>
                  </a:cubicBezTo>
                  <a:lnTo>
                    <a:pt x="376180" y="1053088"/>
                  </a:lnTo>
                  <a:cubicBezTo>
                    <a:pt x="359533" y="1062774"/>
                    <a:pt x="338967" y="1062774"/>
                    <a:pt x="322320" y="1053088"/>
                  </a:cubicBezTo>
                  <a:lnTo>
                    <a:pt x="26930" y="881225"/>
                  </a:lnTo>
                  <a:cubicBezTo>
                    <a:pt x="10257" y="871524"/>
                    <a:pt x="0" y="853689"/>
                    <a:pt x="0" y="834400"/>
                  </a:cubicBezTo>
                  <a:lnTo>
                    <a:pt x="0" y="228374"/>
                  </a:lnTo>
                  <a:cubicBezTo>
                    <a:pt x="0" y="209084"/>
                    <a:pt x="10257" y="191249"/>
                    <a:pt x="26930" y="181548"/>
                  </a:cubicBezTo>
                  <a:lnTo>
                    <a:pt x="322320" y="9686"/>
                  </a:lnTo>
                  <a:cubicBezTo>
                    <a:pt x="338967" y="0"/>
                    <a:pt x="359533" y="0"/>
                    <a:pt x="376180" y="9686"/>
                  </a:cubicBezTo>
                  <a:close/>
                </a:path>
              </a:pathLst>
            </a:custGeom>
            <a:solidFill>
              <a:srgbClr val="000B5D">
                <a:alpha val="3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8750"/>
              <a:ext cx="698500" cy="776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099139" y="2908252"/>
            <a:ext cx="7132479" cy="6073711"/>
            <a:chOff x="0" y="0"/>
            <a:chExt cx="4934025" cy="42016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934025" cy="4201602"/>
            </a:xfrm>
            <a:custGeom>
              <a:avLst/>
              <a:gdLst/>
              <a:ahLst/>
              <a:cxnLst/>
              <a:rect l="l" t="t" r="r" b="b"/>
              <a:pathLst>
                <a:path w="4934025" h="4201602">
                  <a:moveTo>
                    <a:pt x="17380" y="0"/>
                  </a:moveTo>
                  <a:lnTo>
                    <a:pt x="4916645" y="0"/>
                  </a:lnTo>
                  <a:cubicBezTo>
                    <a:pt x="4926243" y="0"/>
                    <a:pt x="4934025" y="7781"/>
                    <a:pt x="4934025" y="17380"/>
                  </a:cubicBezTo>
                  <a:lnTo>
                    <a:pt x="4934025" y="4184223"/>
                  </a:lnTo>
                  <a:cubicBezTo>
                    <a:pt x="4934025" y="4188832"/>
                    <a:pt x="4932194" y="4193253"/>
                    <a:pt x="4928934" y="4196512"/>
                  </a:cubicBezTo>
                  <a:cubicBezTo>
                    <a:pt x="4925675" y="4199771"/>
                    <a:pt x="4921254" y="4201602"/>
                    <a:pt x="4916645" y="4201602"/>
                  </a:cubicBezTo>
                  <a:lnTo>
                    <a:pt x="17380" y="4201602"/>
                  </a:lnTo>
                  <a:cubicBezTo>
                    <a:pt x="7781" y="4201602"/>
                    <a:pt x="0" y="4193821"/>
                    <a:pt x="0" y="4184223"/>
                  </a:cubicBezTo>
                  <a:lnTo>
                    <a:pt x="0" y="17380"/>
                  </a:lnTo>
                  <a:cubicBezTo>
                    <a:pt x="0" y="7781"/>
                    <a:pt x="7781" y="0"/>
                    <a:pt x="17380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9050"/>
              <a:ext cx="4934025" cy="4182553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3937387" y="-2250184"/>
            <a:ext cx="1398897" cy="7216271"/>
            <a:chOff x="0" y="0"/>
            <a:chExt cx="776893" cy="4007636"/>
          </a:xfrm>
        </p:grpSpPr>
        <p:sp>
          <p:nvSpPr>
            <p:cNvPr id="20" name="Freeform 20"/>
            <p:cNvSpPr/>
            <p:nvPr/>
          </p:nvSpPr>
          <p:spPr>
            <a:xfrm>
              <a:off x="0" y="9060"/>
              <a:ext cx="776893" cy="3989517"/>
            </a:xfrm>
            <a:custGeom>
              <a:avLst/>
              <a:gdLst/>
              <a:ahLst/>
              <a:cxnLst/>
              <a:rect l="l" t="t" r="r" b="b"/>
              <a:pathLst>
                <a:path w="776893" h="3989517">
                  <a:moveTo>
                    <a:pt x="434803" y="15190"/>
                  </a:moveTo>
                  <a:lnTo>
                    <a:pt x="730536" y="169890"/>
                  </a:lnTo>
                  <a:cubicBezTo>
                    <a:pt x="759033" y="184797"/>
                    <a:pt x="776893" y="214296"/>
                    <a:pt x="776893" y="246456"/>
                  </a:cubicBezTo>
                  <a:lnTo>
                    <a:pt x="776893" y="3743060"/>
                  </a:lnTo>
                  <a:cubicBezTo>
                    <a:pt x="776893" y="3775220"/>
                    <a:pt x="759033" y="3804719"/>
                    <a:pt x="730536" y="3819626"/>
                  </a:cubicBezTo>
                  <a:lnTo>
                    <a:pt x="434803" y="3974327"/>
                  </a:lnTo>
                  <a:cubicBezTo>
                    <a:pt x="405765" y="3989517"/>
                    <a:pt x="371128" y="3989517"/>
                    <a:pt x="342090" y="3974327"/>
                  </a:cubicBezTo>
                  <a:lnTo>
                    <a:pt x="46357" y="3819626"/>
                  </a:lnTo>
                  <a:cubicBezTo>
                    <a:pt x="17860" y="3804719"/>
                    <a:pt x="0" y="3775220"/>
                    <a:pt x="0" y="3743060"/>
                  </a:cubicBezTo>
                  <a:lnTo>
                    <a:pt x="0" y="246456"/>
                  </a:lnTo>
                  <a:cubicBezTo>
                    <a:pt x="0" y="214296"/>
                    <a:pt x="17860" y="184797"/>
                    <a:pt x="46357" y="169890"/>
                  </a:cubicBezTo>
                  <a:lnTo>
                    <a:pt x="342090" y="15190"/>
                  </a:lnTo>
                  <a:cubicBezTo>
                    <a:pt x="371128" y="0"/>
                    <a:pt x="405765" y="0"/>
                    <a:pt x="434803" y="1519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58750"/>
              <a:ext cx="776893" cy="3709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628523" y="3292515"/>
            <a:ext cx="6073711" cy="5622059"/>
          </a:xfrm>
          <a:custGeom>
            <a:avLst/>
            <a:gdLst/>
            <a:ahLst/>
            <a:cxnLst/>
            <a:rect l="l" t="t" r="r" b="b"/>
            <a:pathLst>
              <a:path w="6073711" h="5622059">
                <a:moveTo>
                  <a:pt x="0" y="0"/>
                </a:moveTo>
                <a:lnTo>
                  <a:pt x="6073711" y="0"/>
                </a:lnTo>
                <a:lnTo>
                  <a:pt x="6073711" y="5622059"/>
                </a:lnTo>
                <a:lnTo>
                  <a:pt x="0" y="5622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9976973" y="2289469"/>
            <a:ext cx="6228432" cy="6407231"/>
            <a:chOff x="0" y="0"/>
            <a:chExt cx="4084354" cy="420160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84354" cy="4201602"/>
            </a:xfrm>
            <a:custGeom>
              <a:avLst/>
              <a:gdLst/>
              <a:ahLst/>
              <a:cxnLst/>
              <a:rect l="l" t="t" r="r" b="b"/>
              <a:pathLst>
                <a:path w="4084354" h="4201602">
                  <a:moveTo>
                    <a:pt x="19903" y="0"/>
                  </a:moveTo>
                  <a:lnTo>
                    <a:pt x="4064451" y="0"/>
                  </a:lnTo>
                  <a:cubicBezTo>
                    <a:pt x="4075443" y="0"/>
                    <a:pt x="4084354" y="8911"/>
                    <a:pt x="4084354" y="19903"/>
                  </a:cubicBezTo>
                  <a:lnTo>
                    <a:pt x="4084354" y="4181700"/>
                  </a:lnTo>
                  <a:cubicBezTo>
                    <a:pt x="4084354" y="4186978"/>
                    <a:pt x="4082257" y="4192041"/>
                    <a:pt x="4078524" y="4195773"/>
                  </a:cubicBezTo>
                  <a:cubicBezTo>
                    <a:pt x="4074792" y="4199506"/>
                    <a:pt x="4069729" y="4201602"/>
                    <a:pt x="4064451" y="4201602"/>
                  </a:cubicBezTo>
                  <a:lnTo>
                    <a:pt x="19903" y="4201602"/>
                  </a:lnTo>
                  <a:cubicBezTo>
                    <a:pt x="14624" y="4201602"/>
                    <a:pt x="9562" y="4199506"/>
                    <a:pt x="5829" y="4195773"/>
                  </a:cubicBezTo>
                  <a:cubicBezTo>
                    <a:pt x="2097" y="4192041"/>
                    <a:pt x="0" y="4186978"/>
                    <a:pt x="0" y="4181700"/>
                  </a:cubicBezTo>
                  <a:lnTo>
                    <a:pt x="0" y="19903"/>
                  </a:lnTo>
                  <a:cubicBezTo>
                    <a:pt x="0" y="14624"/>
                    <a:pt x="2097" y="9562"/>
                    <a:pt x="5829" y="5829"/>
                  </a:cubicBezTo>
                  <a:cubicBezTo>
                    <a:pt x="9562" y="2097"/>
                    <a:pt x="14624" y="0"/>
                    <a:pt x="19903" y="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9050"/>
              <a:ext cx="4084354" cy="4182553"/>
            </a:xfrm>
            <a:prstGeom prst="rect">
              <a:avLst/>
            </a:prstGeom>
          </p:spPr>
          <p:txBody>
            <a:bodyPr lIns="53275" tIns="53275" rIns="53275" bIns="53275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9887574" y="3210954"/>
            <a:ext cx="6407231" cy="4790992"/>
          </a:xfrm>
          <a:custGeom>
            <a:avLst/>
            <a:gdLst/>
            <a:ahLst/>
            <a:cxnLst/>
            <a:rect l="l" t="t" r="r" b="b"/>
            <a:pathLst>
              <a:path w="6407231" h="4790992">
                <a:moveTo>
                  <a:pt x="0" y="0"/>
                </a:moveTo>
                <a:lnTo>
                  <a:pt x="6407231" y="0"/>
                </a:lnTo>
                <a:lnTo>
                  <a:pt x="6407231" y="4790992"/>
                </a:lnTo>
                <a:lnTo>
                  <a:pt x="0" y="4790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2287655" y="820027"/>
            <a:ext cx="5353580" cy="923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7"/>
              </a:lnSpc>
            </a:pPr>
            <a:r>
              <a:rPr lang="en-US" sz="5083">
                <a:solidFill>
                  <a:srgbClr val="FFFFFF"/>
                </a:solidFill>
                <a:latin typeface="Poppins Bold"/>
              </a:rPr>
              <a:t>CORRELATION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45601" y="2512879"/>
            <a:ext cx="8382468" cy="445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3"/>
              </a:lnSpc>
            </a:pPr>
            <a:r>
              <a:rPr lang="en-US" sz="2502" dirty="0" err="1">
                <a:solidFill>
                  <a:srgbClr val="FFFFFF"/>
                </a:solidFill>
                <a:latin typeface="Poppins"/>
              </a:rPr>
              <a:t>CRAMER’V</a:t>
            </a:r>
            <a:endParaRPr lang="en-US" sz="2502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630051" y="2559780"/>
            <a:ext cx="5353580" cy="458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7"/>
              </a:lnSpc>
            </a:pPr>
            <a:r>
              <a:rPr lang="en-US" sz="2583" dirty="0">
                <a:solidFill>
                  <a:srgbClr val="FFFFFF"/>
                </a:solidFill>
                <a:latin typeface="Poppins Bold"/>
              </a:rPr>
              <a:t>VARIANCE INFLATION FACTOR</a:t>
            </a:r>
          </a:p>
        </p:txBody>
      </p:sp>
      <p:grpSp>
        <p:nvGrpSpPr>
          <p:cNvPr id="30" name="Group 30"/>
          <p:cNvGrpSpPr/>
          <p:nvPr/>
        </p:nvGrpSpPr>
        <p:grpSpPr>
          <a:xfrm rot="5400000">
            <a:off x="12391741" y="-2250184"/>
            <a:ext cx="1398897" cy="7216271"/>
            <a:chOff x="0" y="0"/>
            <a:chExt cx="776893" cy="4007636"/>
          </a:xfrm>
        </p:grpSpPr>
        <p:sp>
          <p:nvSpPr>
            <p:cNvPr id="31" name="Freeform 31"/>
            <p:cNvSpPr/>
            <p:nvPr/>
          </p:nvSpPr>
          <p:spPr>
            <a:xfrm>
              <a:off x="0" y="9060"/>
              <a:ext cx="776893" cy="3989517"/>
            </a:xfrm>
            <a:custGeom>
              <a:avLst/>
              <a:gdLst/>
              <a:ahLst/>
              <a:cxnLst/>
              <a:rect l="l" t="t" r="r" b="b"/>
              <a:pathLst>
                <a:path w="776893" h="3989517">
                  <a:moveTo>
                    <a:pt x="434803" y="15190"/>
                  </a:moveTo>
                  <a:lnTo>
                    <a:pt x="730536" y="169890"/>
                  </a:lnTo>
                  <a:cubicBezTo>
                    <a:pt x="759033" y="184797"/>
                    <a:pt x="776893" y="214296"/>
                    <a:pt x="776893" y="246456"/>
                  </a:cubicBezTo>
                  <a:lnTo>
                    <a:pt x="776893" y="3743060"/>
                  </a:lnTo>
                  <a:cubicBezTo>
                    <a:pt x="776893" y="3775220"/>
                    <a:pt x="759033" y="3804719"/>
                    <a:pt x="730536" y="3819626"/>
                  </a:cubicBezTo>
                  <a:lnTo>
                    <a:pt x="434803" y="3974327"/>
                  </a:lnTo>
                  <a:cubicBezTo>
                    <a:pt x="405765" y="3989517"/>
                    <a:pt x="371128" y="3989517"/>
                    <a:pt x="342090" y="3974327"/>
                  </a:cubicBezTo>
                  <a:lnTo>
                    <a:pt x="46357" y="3819626"/>
                  </a:lnTo>
                  <a:cubicBezTo>
                    <a:pt x="17860" y="3804719"/>
                    <a:pt x="0" y="3775220"/>
                    <a:pt x="0" y="3743060"/>
                  </a:cubicBezTo>
                  <a:lnTo>
                    <a:pt x="0" y="246456"/>
                  </a:lnTo>
                  <a:cubicBezTo>
                    <a:pt x="0" y="214296"/>
                    <a:pt x="17860" y="184797"/>
                    <a:pt x="46357" y="169890"/>
                  </a:cubicBezTo>
                  <a:lnTo>
                    <a:pt x="342090" y="15190"/>
                  </a:lnTo>
                  <a:cubicBezTo>
                    <a:pt x="371128" y="0"/>
                    <a:pt x="405765" y="0"/>
                    <a:pt x="434803" y="15190"/>
                  </a:cubicBezTo>
                  <a:close/>
                </a:path>
              </a:pathLst>
            </a:custGeom>
            <a:solidFill>
              <a:srgbClr val="000B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58750"/>
              <a:ext cx="776893" cy="3709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673951" y="990530"/>
            <a:ext cx="4834473" cy="1316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7"/>
              </a:lnSpc>
            </a:pPr>
            <a:r>
              <a:rPr lang="en-US" sz="3683" dirty="0">
                <a:solidFill>
                  <a:srgbClr val="FFFFFF"/>
                </a:solidFill>
                <a:latin typeface="Poppins Bold"/>
              </a:rPr>
              <a:t>MULTICOLLINEARITY</a:t>
            </a:r>
          </a:p>
          <a:p>
            <a:pPr algn="l">
              <a:lnSpc>
                <a:spcPts val="5157"/>
              </a:lnSpc>
            </a:pPr>
            <a:endParaRPr lang="en-US" sz="3683" dirty="0">
              <a:solidFill>
                <a:srgbClr val="FFFFFF"/>
              </a:solidFill>
              <a:latin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1890008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2693</TotalTime>
  <Words>285</Words>
  <Application>Microsoft Office PowerPoint</Application>
  <PresentationFormat>Tùy chỉnh</PresentationFormat>
  <Paragraphs>168</Paragraphs>
  <Slides>26</Slides>
  <Notes>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26</vt:i4>
      </vt:variant>
    </vt:vector>
  </HeadingPairs>
  <TitlesOfParts>
    <vt:vector size="33" baseType="lpstr">
      <vt:lpstr>Poppins</vt:lpstr>
      <vt:lpstr>Poppins Semi-Bold</vt:lpstr>
      <vt:lpstr>Arial</vt:lpstr>
      <vt:lpstr>Calibri</vt:lpstr>
      <vt:lpstr>Poppins Bold</vt:lpstr>
      <vt:lpstr>Aptos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White Basic Cell Theory and Structure Biology Education Presentation</dc:title>
  <cp:lastModifiedBy>Phước Minh Đoàn</cp:lastModifiedBy>
  <cp:revision>9</cp:revision>
  <dcterms:created xsi:type="dcterms:W3CDTF">2006-08-16T00:00:00Z</dcterms:created>
  <dcterms:modified xsi:type="dcterms:W3CDTF">2024-07-02T19:22:46Z</dcterms:modified>
  <dc:identifier>DAGIJIiJAu8</dc:identifier>
</cp:coreProperties>
</file>